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74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E47DBA-E532-48FF-B1B9-9DA7E733D22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39A4A-208A-4AC0-BD8E-4E9A3BE7068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F6B30-D0C7-4751-998B-B6A30D0378A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EF6B30-D0C7-4751-998B-B6A30D0378A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751425C-B4AF-4F4F-B28D-9BA8412272AF}" type="datetimeFigureOut">
              <a:rPr lang="en-US" smtClean="0"/>
              <a:pPr/>
              <a:t>7/8/2025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962C353-23EE-4867-AC76-3F81670FE3C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E19CCA1-D576-7266-B219-180E56E2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3681" y="7943884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IN" smtClean="0"/>
              <a:pPr/>
              <a:t>1</a:t>
            </a:fld>
            <a:endParaRPr lang="en-IN" dirty="0"/>
          </a:p>
        </p:txBody>
      </p:sp>
      <p:sp>
        <p:nvSpPr>
          <p:cNvPr id="2" name="AutoShape 2" descr="Sant Dnyaneshwar (संत ज्ञानेश्वर) (1275–1296 ..."/>
          <p:cNvSpPr>
            <a:spLocks noChangeAspect="1" noChangeArrowheads="1"/>
          </p:cNvSpPr>
          <p:nvPr/>
        </p:nvSpPr>
        <p:spPr bwMode="auto">
          <a:xfrm>
            <a:off x="113561" y="-144463"/>
            <a:ext cx="222487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AutoShape 4" descr="Sant Dnyaneshwar (संत ज्ञानेश्वर) (1275–1296 ..."/>
          <p:cNvSpPr>
            <a:spLocks noChangeAspect="1" noChangeArrowheads="1"/>
          </p:cNvSpPr>
          <p:nvPr/>
        </p:nvSpPr>
        <p:spPr bwMode="auto">
          <a:xfrm>
            <a:off x="113561" y="-144463"/>
            <a:ext cx="222487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0" name="AutoShape 6" descr="Sant Dnyaneshwar (संत ज्ञानेश्वर) (1275–1296 ..."/>
          <p:cNvSpPr>
            <a:spLocks noChangeAspect="1" noChangeArrowheads="1"/>
          </p:cNvSpPr>
          <p:nvPr/>
        </p:nvSpPr>
        <p:spPr bwMode="auto">
          <a:xfrm>
            <a:off x="113561" y="-144463"/>
            <a:ext cx="222487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AutoShape 8" descr="Sant Dnyaneshwar (संत ज्ञानेश्वर) (1275–1296 ..."/>
          <p:cNvSpPr>
            <a:spLocks noChangeAspect="1" noChangeArrowheads="1"/>
          </p:cNvSpPr>
          <p:nvPr/>
        </p:nvSpPr>
        <p:spPr bwMode="auto">
          <a:xfrm>
            <a:off x="113561" y="-144463"/>
            <a:ext cx="222487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304800" y="838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2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Our’s</a:t>
            </a:r>
            <a:r>
              <a:rPr lang="en-IN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is the first and premier Institution in providing Education Programme in this part of </a:t>
            </a:r>
            <a:r>
              <a:rPr lang="en-IN" sz="2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Bailhongal</a:t>
            </a:r>
            <a:r>
              <a:rPr lang="en-IN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. 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>
          <a:xfrm>
            <a:off x="304800" y="228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IN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INSTITUTIONAL DISTINCTIVENESS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Title 2"/>
          <p:cNvSpPr txBox="1">
            <a:spLocks/>
          </p:cNvSpPr>
          <p:nvPr/>
        </p:nvSpPr>
        <p:spPr>
          <a:xfrm>
            <a:off x="304800" y="19050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Girl Students </a:t>
            </a:r>
            <a:r>
              <a:rPr lang="en-IN" sz="2400" b="1" dirty="0" err="1" smtClean="0">
                <a:latin typeface="Times New Roman" pitchFamily="18" charset="0"/>
                <a:ea typeface="+mj-ea"/>
                <a:cs typeface="Times New Roman" pitchFamily="18" charset="0"/>
              </a:rPr>
              <a:t>enrollment</a:t>
            </a:r>
            <a:r>
              <a:rPr lang="en-IN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 is greater than boy students. 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3" name="Title 2"/>
          <p:cNvSpPr txBox="1">
            <a:spLocks/>
          </p:cNvSpPr>
          <p:nvPr/>
        </p:nvSpPr>
        <p:spPr>
          <a:xfrm>
            <a:off x="381000" y="25146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More</a:t>
            </a:r>
            <a:r>
              <a:rPr kumimoji="0" lang="en-IN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than 95% of passing of outgoing students. 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4" name="Title 2"/>
          <p:cNvSpPr txBox="1">
            <a:spLocks/>
          </p:cNvSpPr>
          <p:nvPr/>
        </p:nvSpPr>
        <p:spPr>
          <a:xfrm>
            <a:off x="381000" y="3200400"/>
            <a:ext cx="8229600" cy="533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Research ambience is created in the Institution. 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5" name="Title 2"/>
          <p:cNvSpPr txBox="1">
            <a:spLocks/>
          </p:cNvSpPr>
          <p:nvPr/>
        </p:nvSpPr>
        <p:spPr>
          <a:xfrm>
            <a:off x="381000" y="39624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One of the alumnus of the college got National Level Best Teacher Award by the President of India. 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6" name="Title 2"/>
          <p:cNvSpPr txBox="1">
            <a:spLocks/>
          </p:cNvSpPr>
          <p:nvPr/>
        </p:nvSpPr>
        <p:spPr>
          <a:xfrm>
            <a:off x="381000" y="48768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Entire</a:t>
            </a:r>
            <a:r>
              <a:rPr kumimoji="0" lang="en-IN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campus is surrounded with greenery atmosphere. 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E19CCA1-D576-7266-B219-180E56E2F5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83681" y="7943884"/>
            <a:ext cx="2103120" cy="342900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IN" smtClean="0"/>
              <a:pPr/>
              <a:t>2</a:t>
            </a:fld>
            <a:endParaRPr lang="en-IN" dirty="0"/>
          </a:p>
        </p:txBody>
      </p:sp>
      <p:sp>
        <p:nvSpPr>
          <p:cNvPr id="2" name="AutoShape 2" descr="Sant Dnyaneshwar (संत ज्ञानेश्वर) (1275–1296 ..."/>
          <p:cNvSpPr>
            <a:spLocks noChangeAspect="1" noChangeArrowheads="1"/>
          </p:cNvSpPr>
          <p:nvPr/>
        </p:nvSpPr>
        <p:spPr bwMode="auto">
          <a:xfrm>
            <a:off x="113561" y="-144463"/>
            <a:ext cx="222487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28" name="AutoShape 4" descr="Sant Dnyaneshwar (संत ज्ञानेश्वर) (1275–1296 ..."/>
          <p:cNvSpPr>
            <a:spLocks noChangeAspect="1" noChangeArrowheads="1"/>
          </p:cNvSpPr>
          <p:nvPr/>
        </p:nvSpPr>
        <p:spPr bwMode="auto">
          <a:xfrm>
            <a:off x="113561" y="-144463"/>
            <a:ext cx="222487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0" name="AutoShape 6" descr="Sant Dnyaneshwar (संत ज्ञानेश्वर) (1275–1296 ..."/>
          <p:cNvSpPr>
            <a:spLocks noChangeAspect="1" noChangeArrowheads="1"/>
          </p:cNvSpPr>
          <p:nvPr/>
        </p:nvSpPr>
        <p:spPr bwMode="auto">
          <a:xfrm>
            <a:off x="113561" y="-144463"/>
            <a:ext cx="222487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2" name="AutoShape 8" descr="Sant Dnyaneshwar (संत ज्ञानेश्वर) (1275–1296 ..."/>
          <p:cNvSpPr>
            <a:spLocks noChangeAspect="1" noChangeArrowheads="1"/>
          </p:cNvSpPr>
          <p:nvPr/>
        </p:nvSpPr>
        <p:spPr bwMode="auto">
          <a:xfrm>
            <a:off x="113561" y="-144463"/>
            <a:ext cx="222487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" name="Title 2"/>
          <p:cNvSpPr txBox="1">
            <a:spLocks/>
          </p:cNvSpPr>
          <p:nvPr/>
        </p:nvSpPr>
        <p:spPr>
          <a:xfrm>
            <a:off x="304800" y="838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Regularly conduct coaching classes on competitive examinations. 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7" name="Title 2"/>
          <p:cNvSpPr txBox="1">
            <a:spLocks/>
          </p:cNvSpPr>
          <p:nvPr/>
        </p:nvSpPr>
        <p:spPr>
          <a:xfrm>
            <a:off x="304800" y="18288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IN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Good number of students get placement at Private and Government Schools. 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8" name="Title 2"/>
          <p:cNvSpPr txBox="1">
            <a:spLocks/>
          </p:cNvSpPr>
          <p:nvPr/>
        </p:nvSpPr>
        <p:spPr>
          <a:xfrm>
            <a:off x="304800" y="2895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02</a:t>
            </a:r>
            <a:r>
              <a:rPr kumimoji="0" lang="en-IN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faculty members have published text books </a:t>
            </a:r>
            <a:r>
              <a:rPr lang="en-IN" sz="24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entitled, “Educational Psychology” and “Pedagogy of Teaching Kannada”.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9" name="Title 2"/>
          <p:cNvSpPr txBox="1">
            <a:spLocks/>
          </p:cNvSpPr>
          <p:nvPr/>
        </p:nvSpPr>
        <p:spPr>
          <a:xfrm>
            <a:off x="381000" y="42672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66700" marR="0" lvl="0" indent="-26670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IN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Students have got Prizes</a:t>
            </a:r>
            <a:r>
              <a:rPr kumimoji="0" lang="en-IN" sz="24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in University and State level Youth Festival competition. </a:t>
            </a:r>
            <a:endParaRPr kumimoji="0" lang="en-IN" sz="24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</TotalTime>
  <Words>130</Words>
  <Application>Microsoft Office PowerPoint</Application>
  <PresentationFormat>On-screen Show (4:3)</PresentationFormat>
  <Paragraphs>15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KITTUR RANI CHANNAMMA EDUCATION SOCIETY’S ANNASAHEB BOMMANAIK PATIL COLLEGE OF EDUCATION, BAILHONGAL</dc:title>
  <dc:creator>Excel</dc:creator>
  <cp:lastModifiedBy>admin</cp:lastModifiedBy>
  <cp:revision>38</cp:revision>
  <dcterms:created xsi:type="dcterms:W3CDTF">2025-07-08T04:14:38Z</dcterms:created>
  <dcterms:modified xsi:type="dcterms:W3CDTF">2025-07-08T07:50:02Z</dcterms:modified>
</cp:coreProperties>
</file>