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B01608-AD2D-4627-B6D1-9025BDF95C0C}" type="datetimeFigureOut">
              <a:rPr lang="en-US" smtClean="0"/>
              <a:t>10/07/2023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E16326-A4E3-4152-9ADC-F797ABB7898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chemeClr val="tx2"/>
                </a:solidFill>
              </a:rPr>
              <a:t>Blooms Taxonomy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/>
              <a:t>A Taxonomy is an arrangement of ideas or a way to</a:t>
            </a:r>
            <a:br>
              <a:rPr lang="en-US" sz="2600" dirty="0"/>
            </a:br>
            <a:r>
              <a:rPr lang="en-US" sz="2600" dirty="0"/>
              <a:t>group things together , Named after the creator, Benjamin Bloom.</a:t>
            </a:r>
          </a:p>
          <a:p>
            <a:pPr marL="274320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/>
              <a:t>You may see the levels organized differently in</a:t>
            </a:r>
            <a:br>
              <a:rPr lang="en-US" sz="2600" dirty="0"/>
            </a:br>
            <a:r>
              <a:rPr lang="en-US" sz="2600" dirty="0"/>
              <a:t>other 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Six levels of cognitive domain objectives</a:t>
            </a:r>
            <a:endParaRPr lang="en-US" sz="3600" dirty="0"/>
          </a:p>
        </p:txBody>
      </p:sp>
      <p:pic>
        <p:nvPicPr>
          <p:cNvPr id="4" name="Content Placeholder 3" descr="2001ChangesBloom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928802"/>
            <a:ext cx="7415748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Knowledge </a:t>
            </a:r>
            <a:r>
              <a:rPr lang="en-US" sz="3200" dirty="0" smtClean="0"/>
              <a:t>or Remembering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 </a:t>
            </a:r>
            <a:r>
              <a:rPr lang="en-US" dirty="0" smtClean="0"/>
              <a:t>and recall of information</a:t>
            </a:r>
          </a:p>
          <a:p>
            <a:r>
              <a:rPr lang="en-US" dirty="0" smtClean="0"/>
              <a:t>Knowledge </a:t>
            </a:r>
            <a:r>
              <a:rPr lang="en-US" dirty="0" smtClean="0"/>
              <a:t>of dates, events, places</a:t>
            </a:r>
          </a:p>
          <a:p>
            <a:r>
              <a:rPr lang="en-US" dirty="0" smtClean="0"/>
              <a:t>Knowledge </a:t>
            </a:r>
            <a:r>
              <a:rPr lang="en-US" dirty="0" smtClean="0"/>
              <a:t>of major ideas</a:t>
            </a:r>
          </a:p>
          <a:p>
            <a:r>
              <a:rPr lang="en-US" dirty="0" smtClean="0"/>
              <a:t>Mastery </a:t>
            </a:r>
            <a:r>
              <a:rPr lang="en-US" dirty="0" smtClean="0"/>
              <a:t>of subject matter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</a:t>
            </a:r>
            <a:r>
              <a:rPr lang="en-US" dirty="0" smtClean="0">
                <a:solidFill>
                  <a:srgbClr val="C00000"/>
                </a:solidFill>
              </a:rPr>
              <a:t>words list - </a:t>
            </a:r>
            <a:r>
              <a:rPr lang="en-US" dirty="0" smtClean="0">
                <a:solidFill>
                  <a:srgbClr val="C00000"/>
                </a:solidFill>
              </a:rPr>
              <a:t>define, tell, describe,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identify, show, label, collect, examine,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tabulate, quote, name, who, when, where,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Comprehension or Understanding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Grasp </a:t>
            </a:r>
            <a:r>
              <a:rPr lang="en-US" dirty="0" smtClean="0"/>
              <a:t>meaning</a:t>
            </a:r>
          </a:p>
          <a:p>
            <a:r>
              <a:rPr lang="en-US" dirty="0" smtClean="0"/>
              <a:t>Translate </a:t>
            </a:r>
            <a:r>
              <a:rPr lang="en-US" dirty="0" smtClean="0"/>
              <a:t>knowledge into new context</a:t>
            </a:r>
          </a:p>
          <a:p>
            <a:r>
              <a:rPr lang="en-US" dirty="0" smtClean="0"/>
              <a:t>Interpret </a:t>
            </a:r>
            <a:r>
              <a:rPr lang="en-US" dirty="0" smtClean="0"/>
              <a:t>facts, compare, contrast</a:t>
            </a:r>
          </a:p>
          <a:p>
            <a:r>
              <a:rPr lang="en-US" dirty="0" smtClean="0"/>
              <a:t>Order</a:t>
            </a:r>
            <a:r>
              <a:rPr lang="en-US" dirty="0" smtClean="0"/>
              <a:t>, group, infer causes</a:t>
            </a:r>
          </a:p>
          <a:p>
            <a:r>
              <a:rPr lang="en-US" dirty="0" smtClean="0"/>
              <a:t>Predict </a:t>
            </a:r>
            <a:r>
              <a:rPr lang="en-US" dirty="0" smtClean="0"/>
              <a:t>consequences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words -  summarize, describe, interpret,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contrast, predict, associate, distinguish,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estimate, differentiate, discuss, extend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Application or Applying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methods, concepts, theories in new situations</a:t>
            </a:r>
            <a:br>
              <a:rPr lang="en-US" dirty="0" smtClean="0"/>
            </a:br>
            <a:r>
              <a:rPr lang="en-US" dirty="0" smtClean="0"/>
              <a:t>solve </a:t>
            </a:r>
            <a:r>
              <a:rPr lang="en-US" dirty="0" smtClean="0"/>
              <a:t>problems using required skills or </a:t>
            </a:r>
            <a:r>
              <a:rPr lang="en-US" dirty="0" smtClean="0"/>
              <a:t>knowledge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words - apply, demonstrate, calculate,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complete, illustrate, show, solve, examine,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modify, relate, change, classify, experiment,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Analysis or Analyzing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Seeing </a:t>
            </a:r>
            <a:r>
              <a:rPr lang="en-US" dirty="0" smtClean="0"/>
              <a:t>patterns</a:t>
            </a:r>
          </a:p>
          <a:p>
            <a:r>
              <a:rPr lang="en-US" dirty="0" smtClean="0"/>
              <a:t>Organization </a:t>
            </a:r>
            <a:r>
              <a:rPr lang="en-US" dirty="0" smtClean="0"/>
              <a:t>of parts</a:t>
            </a:r>
          </a:p>
          <a:p>
            <a:r>
              <a:rPr lang="en-US" dirty="0" smtClean="0"/>
              <a:t>Recognition </a:t>
            </a:r>
            <a:r>
              <a:rPr lang="en-US" dirty="0" smtClean="0"/>
              <a:t>of hidden meanings</a:t>
            </a:r>
          </a:p>
          <a:p>
            <a:r>
              <a:rPr lang="en-US" dirty="0" smtClean="0"/>
              <a:t>Identification </a:t>
            </a:r>
            <a:r>
              <a:rPr lang="en-US" dirty="0" smtClean="0"/>
              <a:t>of components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words - analyze, separate, order, explain,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connect, classify, arrange, divide, compare,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select, explain, infer.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Synthesis or Creating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smtClean="0"/>
              <a:t>old ideas to create new ones</a:t>
            </a:r>
          </a:p>
          <a:p>
            <a:r>
              <a:rPr lang="en-US" dirty="0" smtClean="0"/>
              <a:t>Generalize </a:t>
            </a:r>
            <a:r>
              <a:rPr lang="en-US" dirty="0" smtClean="0"/>
              <a:t>from given facts</a:t>
            </a:r>
          </a:p>
          <a:p>
            <a:r>
              <a:rPr lang="en-US" dirty="0" smtClean="0"/>
              <a:t>Relate </a:t>
            </a:r>
            <a:r>
              <a:rPr lang="en-US" dirty="0" smtClean="0"/>
              <a:t>knowledge from several areas</a:t>
            </a:r>
          </a:p>
          <a:p>
            <a:r>
              <a:rPr lang="en-US" dirty="0" smtClean="0"/>
              <a:t>Predict</a:t>
            </a:r>
            <a:r>
              <a:rPr lang="en-US" dirty="0" smtClean="0"/>
              <a:t>, draw conclusions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words - combine, integrate, modify, rearrange,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substitute, plan, create, design, invent, what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if?, compose, formulate, prepare, generalize,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rewrite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Evaluation or Evaluating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</a:t>
            </a:r>
            <a:r>
              <a:rPr lang="en-US" dirty="0" smtClean="0"/>
              <a:t>and discriminate between ideas</a:t>
            </a:r>
          </a:p>
          <a:p>
            <a:r>
              <a:rPr lang="en-US" dirty="0" smtClean="0"/>
              <a:t>Assess </a:t>
            </a:r>
            <a:r>
              <a:rPr lang="en-US" dirty="0" smtClean="0"/>
              <a:t>value of theories, presentations</a:t>
            </a:r>
          </a:p>
          <a:p>
            <a:r>
              <a:rPr lang="en-US" dirty="0" smtClean="0"/>
              <a:t>Make </a:t>
            </a:r>
            <a:r>
              <a:rPr lang="en-US" dirty="0" smtClean="0"/>
              <a:t>choices based on reasoned argument</a:t>
            </a:r>
          </a:p>
          <a:p>
            <a:r>
              <a:rPr lang="en-US" dirty="0" smtClean="0"/>
              <a:t>Verify </a:t>
            </a:r>
            <a:r>
              <a:rPr lang="en-US" dirty="0" smtClean="0"/>
              <a:t>value of evidence</a:t>
            </a:r>
          </a:p>
          <a:p>
            <a:r>
              <a:rPr lang="en-US" dirty="0" smtClean="0"/>
              <a:t>Recognize </a:t>
            </a:r>
            <a:r>
              <a:rPr lang="en-US" dirty="0" smtClean="0"/>
              <a:t>subjectivity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Key words - assess, decide, rank, grade, test,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measure, recommend, convince, select, judge,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explain, discriminate, support, conclude,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compare, summarize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1604" y="1428736"/>
            <a:ext cx="57150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1538" y="3214686"/>
            <a:ext cx="7583350" cy="1631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0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 you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203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Blooms Taxonomy</vt:lpstr>
      <vt:lpstr>Six levels of cognitive domain objectives</vt:lpstr>
      <vt:lpstr>Knowledge or Remembering </vt:lpstr>
      <vt:lpstr>Comprehension or Understanding</vt:lpstr>
      <vt:lpstr>Application or Applying</vt:lpstr>
      <vt:lpstr>Analysis or Analyzing</vt:lpstr>
      <vt:lpstr>Synthesis or Creating</vt:lpstr>
      <vt:lpstr>Evaluation or Evaluating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Blooms Taxonomy</dc:title>
  <dc:creator>admin</dc:creator>
  <cp:lastModifiedBy>admin</cp:lastModifiedBy>
  <cp:revision>2</cp:revision>
  <dcterms:created xsi:type="dcterms:W3CDTF">2023-07-09T20:26:00Z</dcterms:created>
  <dcterms:modified xsi:type="dcterms:W3CDTF">2023-07-09T20:36:46Z</dcterms:modified>
</cp:coreProperties>
</file>