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3"/>
  </p:handoutMasterIdLst>
  <p:sldIdLst>
    <p:sldId id="318" r:id="rId2"/>
    <p:sldId id="257" r:id="rId3"/>
    <p:sldId id="306" r:id="rId4"/>
    <p:sldId id="317" r:id="rId5"/>
    <p:sldId id="316" r:id="rId6"/>
    <p:sldId id="319" r:id="rId7"/>
    <p:sldId id="315" r:id="rId8"/>
    <p:sldId id="313" r:id="rId9"/>
    <p:sldId id="312" r:id="rId10"/>
    <p:sldId id="311" r:id="rId11"/>
    <p:sldId id="310" r:id="rId12"/>
    <p:sldId id="309" r:id="rId13"/>
    <p:sldId id="308" r:id="rId14"/>
    <p:sldId id="307" r:id="rId15"/>
    <p:sldId id="320" r:id="rId16"/>
    <p:sldId id="321" r:id="rId17"/>
    <p:sldId id="322" r:id="rId18"/>
    <p:sldId id="323" r:id="rId19"/>
    <p:sldId id="324" r:id="rId20"/>
    <p:sldId id="325" r:id="rId21"/>
    <p:sldId id="326" r:id="rId22"/>
    <p:sldId id="327" r:id="rId23"/>
    <p:sldId id="328" r:id="rId24"/>
    <p:sldId id="329" r:id="rId25"/>
    <p:sldId id="331" r:id="rId26"/>
    <p:sldId id="332" r:id="rId27"/>
    <p:sldId id="330"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5" r:id="rId66"/>
    <p:sldId id="374" r:id="rId67"/>
    <p:sldId id="373" r:id="rId68"/>
    <p:sldId id="377" r:id="rId69"/>
    <p:sldId id="378" r:id="rId70"/>
    <p:sldId id="379" r:id="rId71"/>
    <p:sldId id="380" r:id="rId72"/>
    <p:sldId id="381" r:id="rId73"/>
    <p:sldId id="382" r:id="rId74"/>
    <p:sldId id="383" r:id="rId75"/>
    <p:sldId id="384" r:id="rId76"/>
    <p:sldId id="385" r:id="rId77"/>
    <p:sldId id="386" r:id="rId78"/>
    <p:sldId id="387" r:id="rId79"/>
    <p:sldId id="388" r:id="rId80"/>
    <p:sldId id="389" r:id="rId81"/>
    <p:sldId id="390" r:id="rId82"/>
    <p:sldId id="391" r:id="rId83"/>
    <p:sldId id="392" r:id="rId84"/>
    <p:sldId id="393" r:id="rId85"/>
    <p:sldId id="394" r:id="rId86"/>
    <p:sldId id="395" r:id="rId87"/>
    <p:sldId id="396" r:id="rId88"/>
    <p:sldId id="397" r:id="rId89"/>
    <p:sldId id="398" r:id="rId90"/>
    <p:sldId id="399" r:id="rId91"/>
    <p:sldId id="400" r:id="rId92"/>
    <p:sldId id="401" r:id="rId93"/>
    <p:sldId id="402" r:id="rId94"/>
    <p:sldId id="403" r:id="rId95"/>
    <p:sldId id="404" r:id="rId96"/>
    <p:sldId id="405" r:id="rId97"/>
    <p:sldId id="406" r:id="rId98"/>
    <p:sldId id="407" r:id="rId99"/>
    <p:sldId id="408" r:id="rId100"/>
    <p:sldId id="376" r:id="rId101"/>
    <p:sldId id="372" r:id="rId102"/>
    <p:sldId id="370" r:id="rId103"/>
    <p:sldId id="409" r:id="rId104"/>
    <p:sldId id="410" r:id="rId105"/>
    <p:sldId id="371" r:id="rId106"/>
    <p:sldId id="411" r:id="rId107"/>
    <p:sldId id="412" r:id="rId108"/>
    <p:sldId id="413" r:id="rId109"/>
    <p:sldId id="414" r:id="rId110"/>
    <p:sldId id="415" r:id="rId111"/>
    <p:sldId id="416" r:id="rId11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51D7C58-FB9B-4732-83D7-D07F189B8651}" type="datetimeFigureOut">
              <a:rPr lang="en-US" smtClean="0"/>
              <a:pPr/>
              <a:t>2/23/2024</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1345969-A1CA-4E8B-A8C9-5BC906021AB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99FF56-EB10-4465-B50E-86ED2F03ACA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9FF56-EB10-4465-B50E-86ED2F03ACA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9FF56-EB10-4465-B50E-86ED2F03ACA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9FF56-EB10-4465-B50E-86ED2F03ACA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9FF56-EB10-4465-B50E-86ED2F03ACAE}"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99FF56-EB10-4465-B50E-86ED2F03ACAE}"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9FF56-EB10-4465-B50E-86ED2F03ACAE}"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9FF56-EB10-4465-B50E-86ED2F03ACAE}"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FF56-EB10-4465-B50E-86ED2F03ACAE}"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FF56-EB10-4465-B50E-86ED2F03ACAE}"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9FF56-EB10-4465-B50E-86ED2F03ACAE}"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0C9D6-A809-4B35-9D14-2FBC4DA459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9FF56-EB10-4465-B50E-86ED2F03ACAE}"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0C9D6-A809-4B35-9D14-2FBC4DA459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ÀoÀå¥ÀÅ¸ÀÛPÀ</a:t>
            </a:r>
            <a:endParaRPr lang="en-US" dirty="0">
              <a:latin typeface="BRH Kannada RN" pitchFamily="2" charset="0"/>
            </a:endParaRPr>
          </a:p>
        </p:txBody>
      </p:sp>
      <p:sp>
        <p:nvSpPr>
          <p:cNvPr id="3" name="Content Placeholder 2"/>
          <p:cNvSpPr>
            <a:spLocks noGrp="1"/>
          </p:cNvSpPr>
          <p:nvPr>
            <p:ph idx="1"/>
          </p:nvPr>
        </p:nvSpPr>
        <p:spPr>
          <a:xfrm>
            <a:off x="457200" y="1143000"/>
            <a:ext cx="8229600" cy="4525963"/>
          </a:xfrm>
        </p:spPr>
        <p:txBody>
          <a:bodyPr>
            <a:normAutofit/>
          </a:bodyPr>
          <a:lstStyle/>
          <a:p>
            <a:r>
              <a:rPr lang="en-US" dirty="0" smtClean="0">
                <a:latin typeface="BRH Kannada RN" pitchFamily="2" charset="0"/>
              </a:rPr>
              <a:t>¥</a:t>
            </a:r>
            <a:r>
              <a:rPr lang="en-US" dirty="0" err="1" smtClean="0">
                <a:latin typeface="BRH Kannada RN" pitchFamily="2" charset="0"/>
              </a:rPr>
              <a:t>ÀoÀå</a:t>
            </a:r>
            <a:r>
              <a:rPr lang="en-US" dirty="0" smtClean="0">
                <a:latin typeface="BRH Kannada RN" pitchFamily="2" charset="0"/>
              </a:rPr>
              <a:t> ¥ÀÅ¸ÀÛPÀ ¨</a:t>
            </a:r>
            <a:r>
              <a:rPr lang="en-US" dirty="0" err="1" smtClean="0">
                <a:latin typeface="BRH Kannada RN" pitchFamily="2" charset="0"/>
              </a:rPr>
              <a:t>ÉÆÃzsÀ£Á</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PÀ°PÁ ¥</a:t>
            </a:r>
            <a:r>
              <a:rPr lang="en-US" dirty="0" err="1" smtClean="0">
                <a:latin typeface="BRH Kannada RN" pitchFamily="2" charset="0"/>
              </a:rPr>
              <a:t>ÀæQæAiÉÄAiÀÄ°è</a:t>
            </a:r>
            <a:r>
              <a:rPr lang="en-US" dirty="0" smtClean="0">
                <a:latin typeface="BRH Kannada RN" pitchFamily="2" charset="0"/>
              </a:rPr>
              <a:t> </a:t>
            </a:r>
            <a:r>
              <a:rPr lang="en-US" dirty="0" err="1" smtClean="0">
                <a:latin typeface="BRH Kannada RN" pitchFamily="2" charset="0"/>
              </a:rPr>
              <a:t>CvÀÄåvÀÛªÀÄ</a:t>
            </a:r>
            <a:r>
              <a:rPr lang="en-US" dirty="0" smtClean="0">
                <a:latin typeface="BRH Kannada RN" pitchFamily="2" charset="0"/>
              </a:rPr>
              <a:t> ¸</a:t>
            </a:r>
            <a:r>
              <a:rPr lang="en-US" dirty="0" err="1" smtClean="0">
                <a:latin typeface="BRH Kannada RN" pitchFamily="2" charset="0"/>
              </a:rPr>
              <a:t>ÁzsÀ£ÀªÁVzÀÄÝ</a:t>
            </a:r>
            <a:r>
              <a:rPr lang="en-US" dirty="0" smtClean="0">
                <a:latin typeface="BRH Kannada RN" pitchFamily="2" charset="0"/>
              </a:rPr>
              <a:t>, ²PÀët </a:t>
            </a:r>
            <a:r>
              <a:rPr lang="en-US" dirty="0" err="1" smtClean="0">
                <a:latin typeface="BRH Kannada RN" pitchFamily="2" charset="0"/>
              </a:rPr>
              <a:t>PÉëÃvÀæzÀ°è</a:t>
            </a:r>
            <a:r>
              <a:rPr lang="en-US" dirty="0" smtClean="0">
                <a:latin typeface="BRH Kannada RN" pitchFamily="2" charset="0"/>
              </a:rPr>
              <a:t> </a:t>
            </a:r>
            <a:r>
              <a:rPr lang="en-US" dirty="0" err="1" smtClean="0">
                <a:latin typeface="BRH Kannada RN" pitchFamily="2" charset="0"/>
              </a:rPr>
              <a:t>eÁÕ£ÀzÀ</a:t>
            </a:r>
            <a:r>
              <a:rPr lang="en-US" dirty="0" smtClean="0">
                <a:latin typeface="BRH Kannada RN" pitchFamily="2" charset="0"/>
              </a:rPr>
              <a:t> ¨É¼ÀPÀ£ÀÄß </a:t>
            </a:r>
            <a:r>
              <a:rPr lang="en-US" dirty="0" err="1" smtClean="0">
                <a:latin typeface="BRH Kannada RN" pitchFamily="2" charset="0"/>
              </a:rPr>
              <a:t>ZÉ®ÄèªÀ°è</a:t>
            </a:r>
            <a:r>
              <a:rPr lang="en-US" dirty="0" smtClean="0">
                <a:latin typeface="BRH Kannada RN" pitchFamily="2" charset="0"/>
              </a:rPr>
              <a:t> ¥</a:t>
            </a:r>
            <a:r>
              <a:rPr lang="en-US" dirty="0" err="1" smtClean="0">
                <a:latin typeface="BRH Kannada RN" pitchFamily="2" charset="0"/>
              </a:rPr>
              <a:t>ÀæªÀÄÄR</a:t>
            </a:r>
            <a:r>
              <a:rPr lang="en-US" dirty="0" smtClean="0">
                <a:latin typeface="BRH Kannada RN" pitchFamily="2" charset="0"/>
              </a:rPr>
              <a:t> ¥</a:t>
            </a:r>
            <a:r>
              <a:rPr lang="en-US" dirty="0" err="1" smtClean="0">
                <a:latin typeface="BRH Kannada RN" pitchFamily="2" charset="0"/>
              </a:rPr>
              <a:t>ÁvÀæ</a:t>
            </a:r>
            <a:r>
              <a:rPr lang="en-US" dirty="0" smtClean="0">
                <a:latin typeface="BRH Kannada RN" pitchFamily="2" charset="0"/>
              </a:rPr>
              <a:t> ªÀ»¸</a:t>
            </a:r>
            <a:r>
              <a:rPr lang="en-US" dirty="0" err="1" smtClean="0">
                <a:latin typeface="BRH Kannada RN" pitchFamily="2" charset="0"/>
              </a:rPr>
              <a:t>ÀÄvÀÛzÉ</a:t>
            </a:r>
            <a:r>
              <a:rPr lang="en-US" dirty="0" smtClean="0">
                <a:latin typeface="BRH Kannada RN" pitchFamily="2" charset="0"/>
              </a:rPr>
              <a:t>.</a:t>
            </a:r>
            <a:endParaRPr lang="en-US" dirty="0">
              <a:latin typeface="BRH Kannada RN"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4525963"/>
          </a:xfrm>
        </p:spPr>
        <p:txBody>
          <a:bodyPr>
            <a:normAutofit fontScale="92500" lnSpcReduction="10000"/>
          </a:bodyPr>
          <a:lstStyle/>
          <a:p>
            <a:r>
              <a:rPr lang="en-US" dirty="0" smtClean="0">
                <a:latin typeface="BRH Kannada RN" pitchFamily="2" charset="0"/>
              </a:rPr>
              <a:t>ª</a:t>
            </a:r>
            <a:r>
              <a:rPr lang="en-US" dirty="0" err="1" smtClean="0">
                <a:latin typeface="BRH Kannada RN" pitchFamily="2" charset="0"/>
              </a:rPr>
              <a:t>ÀVðÃPÀgÀt</a:t>
            </a:r>
            <a:r>
              <a:rPr lang="en-US" dirty="0" smtClean="0">
                <a:latin typeface="BRH Kannada RN" pitchFamily="2" charset="0"/>
              </a:rPr>
              <a:t> - ª</a:t>
            </a:r>
            <a:r>
              <a:rPr lang="en-US" dirty="0" err="1" smtClean="0">
                <a:latin typeface="BRH Kannada RN" pitchFamily="2" charset="0"/>
              </a:rPr>
              <a:t>Áå¦ÛªÁgÀÄ</a:t>
            </a:r>
            <a:r>
              <a:rPr lang="en-US" dirty="0" smtClean="0">
                <a:latin typeface="BRH Kannada RN" pitchFamily="2" charset="0"/>
              </a:rPr>
              <a:t>, ¨</a:t>
            </a:r>
            <a:r>
              <a:rPr lang="en-US" dirty="0" err="1" smtClean="0">
                <a:latin typeface="BRH Kannada RN" pitchFamily="2" charset="0"/>
              </a:rPr>
              <a:t>sÁµÁªÁgÀÄ</a:t>
            </a:r>
            <a:r>
              <a:rPr lang="en-US" dirty="0" smtClean="0">
                <a:latin typeface="BRH Kannada RN" pitchFamily="2" charset="0"/>
              </a:rPr>
              <a:t>, ¥</a:t>
            </a:r>
            <a:r>
              <a:rPr lang="en-US" dirty="0" err="1" smtClean="0">
                <a:latin typeface="BRH Kannada RN" pitchFamily="2" charset="0"/>
              </a:rPr>
              <a:t>ÀæPÁ±À£ÀªÁgÀÄ</a:t>
            </a:r>
            <a:r>
              <a:rPr lang="en-US" dirty="0" smtClean="0">
                <a:latin typeface="BRH Kannada RN" pitchFamily="2" charset="0"/>
              </a:rPr>
              <a:t>.</a:t>
            </a:r>
          </a:p>
          <a:p>
            <a:r>
              <a:rPr lang="en-US" dirty="0" smtClean="0">
                <a:latin typeface="BRH Kannada RN" pitchFamily="2" charset="0"/>
              </a:rPr>
              <a:t>ª</a:t>
            </a:r>
            <a:r>
              <a:rPr lang="en-US" dirty="0" err="1" smtClean="0">
                <a:latin typeface="BRH Kannada RN" pitchFamily="2" charset="0"/>
              </a:rPr>
              <a:t>Áå¦ÛªÁgÀÄ</a:t>
            </a:r>
            <a:r>
              <a:rPr lang="en-US" dirty="0" smtClean="0">
                <a:latin typeface="BRH Kannada RN" pitchFamily="2" charset="0"/>
              </a:rPr>
              <a:t> – </a:t>
            </a:r>
            <a:r>
              <a:rPr lang="en-US" dirty="0" err="1" smtClean="0">
                <a:latin typeface="BRH Kannada RN" pitchFamily="2" charset="0"/>
              </a:rPr>
              <a:t>CAvÀgÀgÁ¶ÖçÃAiÀÄ</a:t>
            </a:r>
            <a:r>
              <a:rPr lang="en-US" dirty="0" smtClean="0">
                <a:latin typeface="BRH Kannada RN" pitchFamily="2" charset="0"/>
              </a:rPr>
              <a:t>, </a:t>
            </a:r>
            <a:r>
              <a:rPr lang="en-US" dirty="0" err="1" smtClean="0">
                <a:latin typeface="BRH Kannada RN" pitchFamily="2" charset="0"/>
              </a:rPr>
              <a:t>gÁµÀÖç</a:t>
            </a:r>
            <a:r>
              <a:rPr lang="en-US" dirty="0" smtClean="0">
                <a:latin typeface="BRH Kannada RN" pitchFamily="2" charset="0"/>
              </a:rPr>
              <a:t> ª</a:t>
            </a:r>
            <a:r>
              <a:rPr lang="en-US" dirty="0" err="1" smtClean="0">
                <a:latin typeface="BRH Kannada RN" pitchFamily="2" charset="0"/>
              </a:rPr>
              <a:t>ÀÄlÖzÀ</a:t>
            </a:r>
            <a:r>
              <a:rPr lang="en-US" dirty="0" smtClean="0">
                <a:latin typeface="BRH Kannada RN" pitchFamily="2" charset="0"/>
              </a:rPr>
              <a:t>, </a:t>
            </a:r>
            <a:r>
              <a:rPr lang="en-US" dirty="0" err="1" smtClean="0">
                <a:latin typeface="BRH Kannada RN" pitchFamily="2" charset="0"/>
              </a:rPr>
              <a:t>gÁdå</a:t>
            </a:r>
            <a:r>
              <a:rPr lang="en-US" dirty="0" smtClean="0">
                <a:latin typeface="BRH Kannada RN" pitchFamily="2" charset="0"/>
              </a:rPr>
              <a:t> ª</a:t>
            </a:r>
            <a:r>
              <a:rPr lang="en-US" dirty="0" err="1" smtClean="0">
                <a:latin typeface="BRH Kannada RN" pitchFamily="2" charset="0"/>
              </a:rPr>
              <a:t>ÀÄlÖzÀ</a:t>
            </a:r>
            <a:r>
              <a:rPr lang="en-US" dirty="0" smtClean="0">
                <a:latin typeface="BRH Kannada RN" pitchFamily="2" charset="0"/>
              </a:rPr>
              <a:t>, ¸ÀÜ½ÃAiÀÄ ª</a:t>
            </a:r>
            <a:r>
              <a:rPr lang="en-US" dirty="0" err="1" smtClean="0">
                <a:latin typeface="BRH Kannada RN" pitchFamily="2" charset="0"/>
              </a:rPr>
              <a:t>ÀÄlÖzÀ</a:t>
            </a:r>
            <a:r>
              <a:rPr lang="en-US" dirty="0" smtClean="0">
                <a:latin typeface="BRH Kannada RN" pitchFamily="2" charset="0"/>
              </a:rPr>
              <a:t>.</a:t>
            </a:r>
          </a:p>
          <a:p>
            <a:r>
              <a:rPr lang="en-US" dirty="0" smtClean="0">
                <a:latin typeface="BRH Kannada RN" pitchFamily="2" charset="0"/>
              </a:rPr>
              <a:t>¨</a:t>
            </a:r>
            <a:r>
              <a:rPr lang="en-US" dirty="0" err="1" smtClean="0">
                <a:latin typeface="BRH Kannada RN" pitchFamily="2" charset="0"/>
              </a:rPr>
              <a:t>sÁµÁªÁgÀÄ</a:t>
            </a:r>
            <a:r>
              <a:rPr lang="en-US" dirty="0" smtClean="0">
                <a:latin typeface="BRH Kannada RN" pitchFamily="2" charset="0"/>
              </a:rPr>
              <a:t> - </a:t>
            </a:r>
            <a:r>
              <a:rPr lang="en-US" dirty="0" err="1" smtClean="0">
                <a:latin typeface="BRH Kannada RN" pitchFamily="2" charset="0"/>
              </a:rPr>
              <a:t>CAvÀgÀgÁ¶ÖçÃAiÀÄ</a:t>
            </a:r>
            <a:r>
              <a:rPr lang="en-US" dirty="0" smtClean="0">
                <a:latin typeface="BRH Kannada RN" pitchFamily="2" charset="0"/>
              </a:rPr>
              <a:t>, </a:t>
            </a:r>
            <a:r>
              <a:rPr lang="en-US" dirty="0" err="1" smtClean="0">
                <a:latin typeface="BRH Kannada RN" pitchFamily="2" charset="0"/>
              </a:rPr>
              <a:t>gÁµÀÖç</a:t>
            </a:r>
            <a:r>
              <a:rPr lang="en-US" dirty="0" smtClean="0">
                <a:latin typeface="BRH Kannada RN" pitchFamily="2" charset="0"/>
              </a:rPr>
              <a:t> ª</a:t>
            </a:r>
            <a:r>
              <a:rPr lang="en-US" dirty="0" err="1" smtClean="0">
                <a:latin typeface="BRH Kannada RN" pitchFamily="2" charset="0"/>
              </a:rPr>
              <a:t>ÀÄlÖzÀ</a:t>
            </a:r>
            <a:r>
              <a:rPr lang="en-US" dirty="0" smtClean="0">
                <a:latin typeface="BRH Kannada RN" pitchFamily="2" charset="0"/>
              </a:rPr>
              <a:t>, </a:t>
            </a:r>
            <a:r>
              <a:rPr lang="en-US" dirty="0" err="1" smtClean="0">
                <a:latin typeface="BRH Kannada RN" pitchFamily="2" charset="0"/>
              </a:rPr>
              <a:t>gÁdå</a:t>
            </a:r>
            <a:r>
              <a:rPr lang="en-US" dirty="0" smtClean="0">
                <a:latin typeface="BRH Kannada RN" pitchFamily="2" charset="0"/>
              </a:rPr>
              <a:t> ª</a:t>
            </a:r>
            <a:r>
              <a:rPr lang="en-US" dirty="0" err="1" smtClean="0">
                <a:latin typeface="BRH Kannada RN" pitchFamily="2" charset="0"/>
              </a:rPr>
              <a:t>ÀÄlÖzÀ</a:t>
            </a:r>
            <a:r>
              <a:rPr lang="en-US" dirty="0" smtClean="0">
                <a:latin typeface="BRH Kannada RN" pitchFamily="2" charset="0"/>
              </a:rPr>
              <a:t>, ¥ÁæzÉÃ²PÀ ¸ÀÜ½ÃAiÀÄ ¨</a:t>
            </a:r>
            <a:r>
              <a:rPr lang="en-US" dirty="0" err="1" smtClean="0">
                <a:latin typeface="BRH Kannada RN" pitchFamily="2" charset="0"/>
              </a:rPr>
              <a:t>sÁµÉAiÀÄ</a:t>
            </a:r>
            <a:r>
              <a:rPr lang="en-US" dirty="0" smtClean="0">
                <a:latin typeface="BRH Kannada RN" pitchFamily="2" charset="0"/>
              </a:rPr>
              <a:t> ¥ÀwæPÉUÀ¼ÀÄ.</a:t>
            </a:r>
          </a:p>
          <a:p>
            <a:r>
              <a:rPr lang="en-US" dirty="0" smtClean="0">
                <a:latin typeface="BRH Kannada RN" pitchFamily="2" charset="0"/>
              </a:rPr>
              <a:t>¥</a:t>
            </a:r>
            <a:r>
              <a:rPr lang="en-US" dirty="0" err="1" smtClean="0">
                <a:latin typeface="BRH Kannada RN" pitchFamily="2" charset="0"/>
              </a:rPr>
              <a:t>ÀæPÁ±À£ÀªÁgÀÄ</a:t>
            </a:r>
            <a:r>
              <a:rPr lang="en-US" dirty="0" smtClean="0">
                <a:latin typeface="BRH Kannada RN" pitchFamily="2" charset="0"/>
              </a:rPr>
              <a:t> - ¸</a:t>
            </a:r>
            <a:r>
              <a:rPr lang="en-US" dirty="0" err="1" smtClean="0">
                <a:latin typeface="BRH Kannada RN" pitchFamily="2" charset="0"/>
              </a:rPr>
              <a:t>ÀPÁðj</a:t>
            </a:r>
            <a:r>
              <a:rPr lang="en-US" dirty="0" smtClean="0">
                <a:latin typeface="BRH Kannada RN" pitchFamily="2" charset="0"/>
              </a:rPr>
              <a:t> ¥</a:t>
            </a:r>
            <a:r>
              <a:rPr lang="en-US" dirty="0" err="1" smtClean="0">
                <a:latin typeface="BRH Kannada RN" pitchFamily="2" charset="0"/>
              </a:rPr>
              <a:t>ÀæPÁ±À£À</a:t>
            </a:r>
            <a:r>
              <a:rPr lang="en-US" dirty="0" smtClean="0">
                <a:latin typeface="BRH Kannada RN" pitchFamily="2" charset="0"/>
              </a:rPr>
              <a:t>, SÁ¸ÀV ¥</a:t>
            </a:r>
            <a:r>
              <a:rPr lang="en-US" dirty="0" err="1" smtClean="0">
                <a:latin typeface="BRH Kannada RN" pitchFamily="2" charset="0"/>
              </a:rPr>
              <a:t>ÀæPÁ±À£À</a:t>
            </a:r>
            <a:r>
              <a:rPr lang="en-US" dirty="0" smtClean="0">
                <a:latin typeface="BRH Kannada RN" pitchFamily="2" charset="0"/>
              </a:rPr>
              <a:t>.</a:t>
            </a:r>
            <a:endParaRPr lang="en-US" dirty="0">
              <a:latin typeface="BRH Kannada RN" pitchFamily="2"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UÀÄtUÀ¼ÀÄ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GavÀ</a:t>
            </a:r>
            <a:r>
              <a:rPr lang="en-US" sz="2400" dirty="0" smtClean="0">
                <a:latin typeface="BRH Kannada RN" pitchFamily="2" charset="0"/>
              </a:rPr>
              <a:t> ¸ÀA¥À£ÀÆä®UÀ¼À£ÀÄß </a:t>
            </a:r>
            <a:r>
              <a:rPr lang="en-US" sz="2400" dirty="0" err="1" smtClean="0">
                <a:latin typeface="BRH Kannada RN" pitchFamily="2" charset="0"/>
              </a:rPr>
              <a:t>MzÀV¸ÀÄªÀÅzÀÄ</a:t>
            </a:r>
            <a:r>
              <a:rPr lang="en-US" sz="2400" dirty="0" smtClean="0">
                <a:latin typeface="BRH Kannada RN" pitchFamily="2" charset="0"/>
              </a:rPr>
              <a:t>.</a:t>
            </a:r>
          </a:p>
          <a:p>
            <a:r>
              <a:rPr lang="en-US" sz="2400" dirty="0" smtClean="0">
                <a:latin typeface="BRH Kannada RN" pitchFamily="2" charset="0"/>
              </a:rPr>
              <a:t>ªÉÊ. ªÀÄ. ª</a:t>
            </a:r>
            <a:r>
              <a:rPr lang="en-US" sz="2400" dirty="0" err="1" smtClean="0">
                <a:latin typeface="BRH Kannada RN" pitchFamily="2" charset="0"/>
              </a:rPr>
              <a:t>ÀÄÆr¸ÀÄªÀÅzÀÄ</a:t>
            </a:r>
            <a:endParaRPr lang="en-US" sz="2400" dirty="0" smtClean="0">
              <a:latin typeface="BRH Kannada RN" pitchFamily="2" charset="0"/>
            </a:endParaRPr>
          </a:p>
          <a:p>
            <a:r>
              <a:rPr lang="en-US" sz="2400" dirty="0" err="1" smtClean="0">
                <a:latin typeface="BRH Kannada RN" pitchFamily="2" charset="0"/>
              </a:rPr>
              <a:t>PÀrªÉÄ</a:t>
            </a:r>
            <a:r>
              <a:rPr lang="en-US" sz="2400" dirty="0" smtClean="0">
                <a:latin typeface="BRH Kannada RN" pitchFamily="2" charset="0"/>
              </a:rPr>
              <a:t> ªÉZÀÑ</a:t>
            </a:r>
          </a:p>
          <a:p>
            <a:r>
              <a:rPr lang="en-US" sz="2400" dirty="0" smtClean="0">
                <a:latin typeface="BRH Kannada RN" pitchFamily="2" charset="0"/>
              </a:rPr>
              <a:t>§¼À¹zÀµÀÄÖ ª</a:t>
            </a:r>
            <a:r>
              <a:rPr lang="en-US" sz="2400" dirty="0" err="1" smtClean="0">
                <a:latin typeface="BRH Kannada RN" pitchFamily="2" charset="0"/>
              </a:rPr>
              <a:t>ÀiÁvÀæ</a:t>
            </a:r>
            <a:r>
              <a:rPr lang="en-US" sz="2400" dirty="0" smtClean="0">
                <a:latin typeface="BRH Kannada RN" pitchFamily="2" charset="0"/>
              </a:rPr>
              <a:t> ¨É¯É </a:t>
            </a:r>
            <a:r>
              <a:rPr lang="en-US" sz="2400" dirty="0" err="1" smtClean="0">
                <a:latin typeface="BRH Kannada RN" pitchFamily="2" charset="0"/>
              </a:rPr>
              <a:t>PÀlÖ¨ÉÃPÁUÀÄvÀÛzÉ</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ÉÊAiÀÄQÛPÀ</a:t>
            </a:r>
            <a:r>
              <a:rPr lang="en-US" sz="2400" dirty="0" smtClean="0">
                <a:latin typeface="BRH Kannada RN" pitchFamily="2" charset="0"/>
              </a:rPr>
              <a:t> ª</a:t>
            </a:r>
            <a:r>
              <a:rPr lang="en-US" sz="2400" dirty="0" err="1" smtClean="0">
                <a:latin typeface="BRH Kannada RN" pitchFamily="2" charset="0"/>
              </a:rPr>
              <a:t>ÀiÁ»w</a:t>
            </a:r>
            <a:r>
              <a:rPr lang="en-US" sz="2400" dirty="0" smtClean="0">
                <a:latin typeface="BRH Kannada RN" pitchFamily="2" charset="0"/>
              </a:rPr>
              <a:t> ¸ÀAUÀæ»¹qÀ§º</a:t>
            </a:r>
            <a:r>
              <a:rPr lang="en-US" sz="2400" dirty="0" err="1" smtClean="0">
                <a:latin typeface="BRH Kannada RN" pitchFamily="2" charset="0"/>
              </a:rPr>
              <a:t>ÀÄzÀÄ</a:t>
            </a:r>
            <a:endParaRPr lang="en-US" sz="2400" dirty="0" smtClean="0">
              <a:latin typeface="BRH Kannada RN" pitchFamily="2" charset="0"/>
            </a:endParaRPr>
          </a:p>
          <a:p>
            <a:r>
              <a:rPr lang="en-US" sz="2400" dirty="0" smtClean="0">
                <a:latin typeface="BRH Kannada RN" pitchFamily="2" charset="0"/>
              </a:rPr>
              <a:t>eÁ»ÃgÁvÀÄUÀ¼À£ÀÄß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ÀÄzÀÄ</a:t>
            </a:r>
            <a:endParaRPr lang="en-US" sz="2400" dirty="0" smtClean="0">
              <a:latin typeface="BRH Kannada RN" pitchFamily="2" charset="0"/>
            </a:endParaRPr>
          </a:p>
          <a:p>
            <a:r>
              <a:rPr lang="en-US" sz="2400" dirty="0" smtClean="0">
                <a:latin typeface="BRH Kannada RN" pitchFamily="2" charset="0"/>
              </a:rPr>
              <a:t>24 </a:t>
            </a:r>
            <a:r>
              <a:rPr lang="en-US" sz="2400" dirty="0" err="1" smtClean="0">
                <a:latin typeface="BRH Kannada RN" pitchFamily="2" charset="0"/>
              </a:rPr>
              <a:t>UÀAmÉAiÀÄÆ</a:t>
            </a:r>
            <a:r>
              <a:rPr lang="en-US" sz="2400" dirty="0" smtClean="0">
                <a:latin typeface="BRH Kannada RN" pitchFamily="2" charset="0"/>
              </a:rPr>
              <a:t> §¼À¸À§º</a:t>
            </a:r>
            <a:r>
              <a:rPr lang="en-US" sz="2400" dirty="0" err="1" smtClean="0">
                <a:latin typeface="BRH Kannada RN" pitchFamily="2" charset="0"/>
              </a:rPr>
              <a:t>ÀÄzÀÄ</a:t>
            </a:r>
            <a:r>
              <a:rPr lang="en-US" sz="2400" smtClean="0">
                <a:latin typeface="BRH Kannada RN" pitchFamily="2" charset="0"/>
              </a:rPr>
              <a:t>.</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Edger Dale’s Cone of Experience</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lnSpcReduction="20000"/>
          </a:bodyPr>
          <a:lstStyle/>
          <a:p>
            <a:r>
              <a:rPr lang="en-US" sz="2400" dirty="0" smtClean="0">
                <a:latin typeface="BRH Kannada RN" pitchFamily="2" charset="0"/>
              </a:rPr>
              <a:t> </a:t>
            </a:r>
            <a:r>
              <a:rPr lang="en-US" sz="2400" dirty="0" smtClean="0">
                <a:latin typeface="BRH Kannada RN" pitchFamily="2" charset="0"/>
              </a:rPr>
              <a:t>the cone is a visual analogy and like all analogies, it does not bear an exact and detailed relationship to the complex elements it represents.</a:t>
            </a:r>
          </a:p>
          <a:p>
            <a:r>
              <a:rPr lang="en-US" sz="2400" dirty="0" smtClean="0">
                <a:latin typeface="BRH Kannada RN" pitchFamily="2" charset="0"/>
              </a:rPr>
              <a:t>First introduced in Dale’s 1946 book, Audio visual methods in teaching. </a:t>
            </a:r>
          </a:p>
          <a:p>
            <a:r>
              <a:rPr lang="en-US" sz="2400" dirty="0" smtClean="0">
                <a:latin typeface="BRH Kannada RN" pitchFamily="2" charset="0"/>
              </a:rPr>
              <a:t>Designed to show the progression of learning experiences from the concrete to the abstract</a:t>
            </a:r>
          </a:p>
          <a:p>
            <a:r>
              <a:rPr lang="en-US" sz="2400" b="1" dirty="0" smtClean="0">
                <a:latin typeface="BRH Kannada RN" pitchFamily="2" charset="0"/>
              </a:rPr>
              <a:t>Concrete to abstract</a:t>
            </a:r>
          </a:p>
          <a:p>
            <a:r>
              <a:rPr lang="en-US" sz="2400" b="1" dirty="0" smtClean="0">
                <a:latin typeface="BRH Kannada RN" pitchFamily="2" charset="0"/>
              </a:rPr>
              <a:t>Direct and purposeful experience</a:t>
            </a:r>
          </a:p>
          <a:p>
            <a:r>
              <a:rPr lang="en-US" sz="2400" dirty="0" smtClean="0">
                <a:latin typeface="BRH Kannada RN" pitchFamily="2" charset="0"/>
              </a:rPr>
              <a:t>Direct, first hand experience</a:t>
            </a:r>
          </a:p>
          <a:p>
            <a:r>
              <a:rPr lang="en-US" sz="2400" dirty="0" smtClean="0">
                <a:latin typeface="BRH Kannada RN" pitchFamily="2" charset="0"/>
              </a:rPr>
              <a:t>Have a direct participation in the outcome</a:t>
            </a:r>
          </a:p>
          <a:p>
            <a:r>
              <a:rPr lang="en-US" sz="2400" dirty="0" smtClean="0">
                <a:latin typeface="BRH Kannada RN" pitchFamily="2" charset="0"/>
              </a:rPr>
              <a:t>Use of all our senses</a:t>
            </a:r>
          </a:p>
          <a:p>
            <a:r>
              <a:rPr lang="en-US" sz="2400" b="1" dirty="0" smtClean="0">
                <a:latin typeface="BRH Kannada RN" pitchFamily="2" charset="0"/>
              </a:rPr>
              <a:t>Contrived experience</a:t>
            </a:r>
          </a:p>
          <a:p>
            <a:r>
              <a:rPr lang="en-US" sz="2400" dirty="0" smtClean="0">
                <a:latin typeface="BRH Kannada RN" pitchFamily="2" charset="0"/>
              </a:rPr>
              <a:t>Models and mock-ups</a:t>
            </a:r>
          </a:p>
          <a:p>
            <a:r>
              <a:rPr lang="en-US" sz="2400" dirty="0" smtClean="0">
                <a:latin typeface="BRH Kannada RN" pitchFamily="2" charset="0"/>
              </a:rPr>
              <a:t>Editing of  reality</a:t>
            </a:r>
          </a:p>
          <a:p>
            <a:r>
              <a:rPr lang="en-US" sz="2400" dirty="0" smtClean="0">
                <a:latin typeface="BRH Kannada RN" pitchFamily="2" charset="0"/>
              </a:rPr>
              <a:t>Necessary when real experience cannot be used or are too complicated</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Dramatized experience</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smtClean="0">
                <a:latin typeface="BRH Kannada RN" pitchFamily="2" charset="0"/>
              </a:rPr>
              <a:t>Reconstructed experiences</a:t>
            </a:r>
          </a:p>
          <a:p>
            <a:r>
              <a:rPr lang="en-US" sz="2400" dirty="0" smtClean="0">
                <a:latin typeface="BRH Kannada RN" pitchFamily="2" charset="0"/>
              </a:rPr>
              <a:t>Can be used to simplify an event or idea to its most important parts </a:t>
            </a:r>
          </a:p>
          <a:p>
            <a:r>
              <a:rPr lang="en-US" sz="2400" dirty="0" smtClean="0">
                <a:latin typeface="BRH Kannada RN" pitchFamily="2" charset="0"/>
              </a:rPr>
              <a:t>Divided into two categories</a:t>
            </a:r>
          </a:p>
          <a:p>
            <a:r>
              <a:rPr lang="en-US" sz="2400" dirty="0" smtClean="0">
                <a:latin typeface="BRH Kannada RN" pitchFamily="2" charset="0"/>
              </a:rPr>
              <a:t>Acting and observing</a:t>
            </a:r>
            <a:endParaRPr lang="en-US" sz="2400" dirty="0" smtClean="0">
              <a:latin typeface="BRH Kannada RN" pitchFamily="2" charset="0"/>
            </a:endParaRPr>
          </a:p>
          <a:p>
            <a:pPr>
              <a:buNone/>
            </a:pPr>
            <a:r>
              <a:rPr lang="en-US" sz="2400" b="1" dirty="0" smtClean="0">
                <a:latin typeface="BRH Kannada RN" pitchFamily="2" charset="0"/>
              </a:rPr>
              <a:t>Demonstration </a:t>
            </a:r>
          </a:p>
          <a:p>
            <a:pPr>
              <a:buNone/>
            </a:pPr>
            <a:r>
              <a:rPr lang="en-US" sz="2400" dirty="0" smtClean="0">
                <a:latin typeface="BRH Kannada RN" pitchFamily="2" charset="0"/>
              </a:rPr>
              <a:t>Visualized explanation of an important fact, idea, or process.</a:t>
            </a:r>
          </a:p>
          <a:p>
            <a:pPr>
              <a:buNone/>
            </a:pPr>
            <a:r>
              <a:rPr lang="en-US" sz="2400" dirty="0" smtClean="0">
                <a:latin typeface="BRH Kannada RN" pitchFamily="2" charset="0"/>
              </a:rPr>
              <a:t>Shows how certain things are done</a:t>
            </a:r>
          </a:p>
          <a:p>
            <a:pPr>
              <a:buNone/>
            </a:pPr>
            <a:r>
              <a:rPr lang="en-US" sz="2400" b="1" dirty="0" smtClean="0">
                <a:latin typeface="BRH Kannada RN" pitchFamily="2" charset="0"/>
              </a:rPr>
              <a:t>Field Trip</a:t>
            </a:r>
          </a:p>
          <a:p>
            <a:pPr>
              <a:buNone/>
            </a:pPr>
            <a:r>
              <a:rPr lang="en-US" sz="2400" dirty="0" smtClean="0">
                <a:latin typeface="BRH Kannada RN" pitchFamily="2" charset="0"/>
              </a:rPr>
              <a:t>Watch people do things in real situations</a:t>
            </a:r>
          </a:p>
          <a:p>
            <a:pPr>
              <a:buNone/>
            </a:pPr>
            <a:r>
              <a:rPr lang="en-US" sz="2400" dirty="0" smtClean="0">
                <a:latin typeface="BRH Kannada RN" pitchFamily="2" charset="0"/>
              </a:rPr>
              <a:t>Observe an event that is unavailable in the classroom</a:t>
            </a:r>
            <a:endParaRPr lang="en-US" sz="2400" dirty="0">
              <a:latin typeface="BRH Kannada RN" pitchFamily="2"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a:t>
            </a:r>
            <a:endParaRPr lang="en-US" dirty="0"/>
          </a:p>
        </p:txBody>
      </p:sp>
      <p:sp>
        <p:nvSpPr>
          <p:cNvPr id="3" name="Content Placeholder 2"/>
          <p:cNvSpPr>
            <a:spLocks noGrp="1"/>
          </p:cNvSpPr>
          <p:nvPr>
            <p:ph idx="1"/>
          </p:nvPr>
        </p:nvSpPr>
        <p:spPr/>
        <p:txBody>
          <a:bodyPr/>
          <a:lstStyle/>
          <a:p>
            <a:r>
              <a:rPr lang="en-US" dirty="0" smtClean="0"/>
              <a:t>Something seen by a spectator</a:t>
            </a:r>
          </a:p>
          <a:p>
            <a:r>
              <a:rPr lang="en-US" dirty="0" smtClean="0"/>
              <a:t>Two types</a:t>
            </a:r>
          </a:p>
          <a:p>
            <a:r>
              <a:rPr lang="en-US" dirty="0" smtClean="0"/>
              <a:t>Ready made</a:t>
            </a:r>
          </a:p>
          <a:p>
            <a:r>
              <a:rPr lang="en-US" dirty="0" smtClean="0"/>
              <a:t>Home made</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and Motion pictures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Television</a:t>
            </a:r>
          </a:p>
          <a:p>
            <a:r>
              <a:rPr lang="en-US" dirty="0" smtClean="0"/>
              <a:t>Bring immediate interaction with events from around the world</a:t>
            </a:r>
          </a:p>
          <a:p>
            <a:r>
              <a:rPr lang="en-US" dirty="0" smtClean="0"/>
              <a:t>Edit an event to create clearer understanding than if experienced actual event first hand</a:t>
            </a:r>
          </a:p>
          <a:p>
            <a:r>
              <a:rPr lang="en-US" b="1" dirty="0" smtClean="0"/>
              <a:t>Motion pictures</a:t>
            </a:r>
          </a:p>
          <a:p>
            <a:r>
              <a:rPr lang="en-US" dirty="0" smtClean="0"/>
              <a:t>Can omit unnecessary or unimportant material</a:t>
            </a:r>
          </a:p>
          <a:p>
            <a:r>
              <a:rPr lang="en-US" dirty="0" smtClean="0"/>
              <a:t>Used to slow down a fast process</a:t>
            </a:r>
          </a:p>
          <a:p>
            <a:r>
              <a:rPr lang="en-US" dirty="0" smtClean="0"/>
              <a:t>Viewing seeing and hearing experience</a:t>
            </a:r>
          </a:p>
          <a:p>
            <a:r>
              <a:rPr lang="en-US" dirty="0" smtClean="0"/>
              <a:t>Can recreate events with simplistic drama that even slower students can grasp.</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Recordings, Radio and still pictures</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smtClean="0">
                <a:latin typeface="BRH Kannada RN" pitchFamily="2" charset="0"/>
              </a:rPr>
              <a:t>can often be understood be those who cannot read </a:t>
            </a:r>
          </a:p>
          <a:p>
            <a:r>
              <a:rPr lang="en-US" sz="2400" dirty="0" smtClean="0">
                <a:latin typeface="BRH Kannada RN" pitchFamily="2" charset="0"/>
              </a:rPr>
              <a:t>Helpful to students who cannot deal with the motion or pace of a real event of television</a:t>
            </a:r>
          </a:p>
          <a:p>
            <a:endParaRPr lang="en-US" sz="2400" dirty="0" smtClean="0">
              <a:latin typeface="BRH Kannada RN" pitchFamily="2"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symbols</a:t>
            </a:r>
            <a:endParaRPr lang="en-US" dirty="0"/>
          </a:p>
        </p:txBody>
      </p:sp>
      <p:sp>
        <p:nvSpPr>
          <p:cNvPr id="3" name="Content Placeholder 2"/>
          <p:cNvSpPr>
            <a:spLocks noGrp="1"/>
          </p:cNvSpPr>
          <p:nvPr>
            <p:ph idx="1"/>
          </p:nvPr>
        </p:nvSpPr>
        <p:spPr/>
        <p:txBody>
          <a:bodyPr/>
          <a:lstStyle/>
          <a:p>
            <a:r>
              <a:rPr lang="en-US" dirty="0" smtClean="0"/>
              <a:t>No longer involves reproducing real situations</a:t>
            </a:r>
          </a:p>
          <a:p>
            <a:r>
              <a:rPr lang="en-US" dirty="0" smtClean="0"/>
              <a:t>Chalkboard and overhead projector the most widely used media</a:t>
            </a:r>
          </a:p>
          <a:p>
            <a:r>
              <a:rPr lang="en-US" dirty="0" smtClean="0"/>
              <a:t>Help students see an idea, event, or process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symbols</a:t>
            </a:r>
            <a:endParaRPr lang="en-US" dirty="0"/>
          </a:p>
        </p:txBody>
      </p:sp>
      <p:sp>
        <p:nvSpPr>
          <p:cNvPr id="3" name="Content Placeholder 2"/>
          <p:cNvSpPr>
            <a:spLocks noGrp="1"/>
          </p:cNvSpPr>
          <p:nvPr>
            <p:ph idx="1"/>
          </p:nvPr>
        </p:nvSpPr>
        <p:spPr/>
        <p:txBody>
          <a:bodyPr/>
          <a:lstStyle/>
          <a:p>
            <a:r>
              <a:rPr lang="en-US" dirty="0" smtClean="0"/>
              <a:t>Two types</a:t>
            </a:r>
          </a:p>
          <a:p>
            <a:r>
              <a:rPr lang="en-US" dirty="0" smtClean="0"/>
              <a:t>Written words – more abstract</a:t>
            </a:r>
          </a:p>
          <a:p>
            <a:r>
              <a:rPr lang="en-US" dirty="0" smtClean="0"/>
              <a:t>Spoken words – less abstract</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cone of experience is a visual model, a pictorial device that presents bands of experience arranged according to degree of abstraction and not degree of difficulty. The farther you go from the bottom of the cone, the more abstract the experience becomes.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099916" y="1600200"/>
            <a:ext cx="6944167"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BRH Kannada RN" pitchFamily="2" charset="0"/>
              </a:rPr>
              <a:t>«zsÀUÀ¼ÀÄ/¥ÀæPÁgÀUÀ¼ÀÄ </a:t>
            </a:r>
            <a:endParaRPr lang="en-US" dirty="0">
              <a:latin typeface="BRH Kannada RN" pitchFamily="2" charset="0"/>
            </a:endParaRPr>
          </a:p>
        </p:txBody>
      </p:sp>
      <p:sp>
        <p:nvSpPr>
          <p:cNvPr id="3" name="Content Placeholder 2"/>
          <p:cNvSpPr>
            <a:spLocks noGrp="1"/>
          </p:cNvSpPr>
          <p:nvPr>
            <p:ph idx="1"/>
          </p:nvPr>
        </p:nvSpPr>
        <p:spPr>
          <a:xfrm>
            <a:off x="533400" y="1295400"/>
            <a:ext cx="8229600" cy="4525963"/>
          </a:xfrm>
        </p:spPr>
        <p:txBody>
          <a:bodyPr>
            <a:normAutofit/>
          </a:bodyPr>
          <a:lstStyle/>
          <a:p>
            <a:r>
              <a:rPr lang="en-US" sz="2000" dirty="0" smtClean="0">
                <a:latin typeface="BRH Kannada RN" pitchFamily="2" charset="0"/>
              </a:rPr>
              <a:t>±</a:t>
            </a:r>
            <a:r>
              <a:rPr lang="en-US" sz="2000" dirty="0" err="1" smtClean="0">
                <a:latin typeface="BRH Kannada RN" pitchFamily="2" charset="0"/>
              </a:rPr>
              <a:t>ÉÊPÀëtÂPÀ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(Educational journals)</a:t>
            </a:r>
            <a:endParaRPr lang="en-US" sz="2000" dirty="0" smtClean="0">
              <a:latin typeface="BRH Kannada RN" pitchFamily="2" charset="0"/>
            </a:endParaRPr>
          </a:p>
          <a:p>
            <a:r>
              <a:rPr lang="en-US" sz="2000" dirty="0" smtClean="0">
                <a:latin typeface="BRH Kannada RN" pitchFamily="2" charset="0"/>
              </a:rPr>
              <a:t>ªÀÄPÀÌ¼À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(Children’s journals)</a:t>
            </a:r>
          </a:p>
          <a:p>
            <a:r>
              <a:rPr lang="en-US" sz="2000" dirty="0" err="1" smtClean="0">
                <a:latin typeface="BRH Kannada RN" pitchFamily="2" charset="0"/>
              </a:rPr>
              <a:t>GzÉÆåÃUÀ</a:t>
            </a:r>
            <a:r>
              <a:rPr lang="en-US" sz="2000" dirty="0" smtClean="0">
                <a:latin typeface="BRH Kannada RN" pitchFamily="2" charset="0"/>
              </a:rPr>
              <a:t> </a:t>
            </a:r>
            <a:r>
              <a:rPr lang="en-US" sz="2000" dirty="0" err="1" smtClean="0">
                <a:latin typeface="BRH Kannada RN" pitchFamily="2" charset="0"/>
              </a:rPr>
              <a:t>DzsÁjvÀ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(Job oriented journals)</a:t>
            </a:r>
            <a:endParaRPr lang="en-US" sz="2000" dirty="0" smtClean="0">
              <a:latin typeface="BRH Kannada RN" pitchFamily="2" charset="0"/>
            </a:endParaRPr>
          </a:p>
          <a:p>
            <a:r>
              <a:rPr lang="en-US" sz="2000" dirty="0" err="1" smtClean="0">
                <a:latin typeface="BRH Kannada RN" pitchFamily="2" charset="0"/>
              </a:rPr>
              <a:t>QæÃqÁ</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(Sports journals)</a:t>
            </a:r>
          </a:p>
          <a:p>
            <a:r>
              <a:rPr lang="en-US" sz="2000" dirty="0" err="1" smtClean="0">
                <a:latin typeface="BRH Kannada RN" pitchFamily="2" charset="0"/>
              </a:rPr>
              <a:t>AiÉÆÃd£Á</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(Project journals)</a:t>
            </a:r>
            <a:endParaRPr lang="en-US" sz="2000" dirty="0" smtClean="0">
              <a:latin typeface="BRH Kannada RN" pitchFamily="2" charset="0"/>
            </a:endParaRPr>
          </a:p>
          <a:p>
            <a:r>
              <a:rPr lang="en-US" sz="2000" dirty="0" smtClean="0">
                <a:latin typeface="BRH Kannada RN" pitchFamily="2" charset="0"/>
              </a:rPr>
              <a:t>¥</a:t>
            </a:r>
            <a:r>
              <a:rPr lang="en-US" sz="2000" dirty="0" err="1" smtClean="0">
                <a:latin typeface="BRH Kannada RN" pitchFamily="2" charset="0"/>
              </a:rPr>
              <a:t>ÀæªÁ¸À</a:t>
            </a:r>
            <a:r>
              <a:rPr lang="en-US" sz="2000" dirty="0" smtClean="0">
                <a:latin typeface="BRH Kannada RN" pitchFamily="2" charset="0"/>
              </a:rPr>
              <a:t> </a:t>
            </a:r>
            <a:r>
              <a:rPr lang="en-US" sz="2000" dirty="0" err="1" smtClean="0">
                <a:latin typeface="BRH Kannada RN" pitchFamily="2" charset="0"/>
              </a:rPr>
              <a:t>DzsÁjvÀ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(Travel journals)</a:t>
            </a:r>
            <a:endParaRPr lang="en-US" sz="2000" dirty="0" smtClean="0">
              <a:latin typeface="BRH Kannada RN" pitchFamily="2" charset="0"/>
            </a:endParaRPr>
          </a:p>
          <a:p>
            <a:r>
              <a:rPr lang="en-US" sz="2000" dirty="0" err="1" smtClean="0">
                <a:latin typeface="BRH Kannada RN" pitchFamily="2" charset="0"/>
              </a:rPr>
              <a:t>CzsÁåwäPÀ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(Spiritual journals)</a:t>
            </a:r>
          </a:p>
          <a:p>
            <a:r>
              <a:rPr lang="en-US" sz="2000" dirty="0" smtClean="0">
                <a:latin typeface="BRH Kannada RN" pitchFamily="2" charset="0"/>
              </a:rPr>
              <a:t>ª</a:t>
            </a:r>
            <a:r>
              <a:rPr lang="en-US" sz="2000" dirty="0" err="1" smtClean="0">
                <a:latin typeface="BRH Kannada RN" pitchFamily="2" charset="0"/>
              </a:rPr>
              <a:t>ÉÊeÁÕ¤PÀ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(Scientific journals)</a:t>
            </a:r>
            <a:endParaRPr lang="en-US" sz="2000" dirty="0" smtClean="0">
              <a:latin typeface="BRH Kannada RN" pitchFamily="2" charset="0"/>
            </a:endParaRPr>
          </a:p>
          <a:p>
            <a:r>
              <a:rPr lang="en-US" sz="2000" dirty="0" smtClean="0">
                <a:latin typeface="BRH Kannada RN" pitchFamily="2" charset="0"/>
              </a:rPr>
              <a:t>ª</a:t>
            </a:r>
            <a:r>
              <a:rPr lang="en-US" sz="2000" dirty="0" err="1" smtClean="0">
                <a:latin typeface="BRH Kannada RN" pitchFamily="2" charset="0"/>
              </a:rPr>
              <a:t>ÀåQÛvÀé</a:t>
            </a:r>
            <a:r>
              <a:rPr lang="en-US" sz="2000" dirty="0" smtClean="0">
                <a:latin typeface="BRH Kannada RN" pitchFamily="2" charset="0"/>
              </a:rPr>
              <a:t> «PÀ¸À£À </a:t>
            </a:r>
            <a:r>
              <a:rPr lang="en-US" sz="2000" dirty="0" err="1" smtClean="0">
                <a:latin typeface="BRH Kannada RN" pitchFamily="2" charset="0"/>
              </a:rPr>
              <a:t>DzsÁjvÀ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(Personality development journals)</a:t>
            </a:r>
          </a:p>
          <a:p>
            <a:r>
              <a:rPr lang="en-US" sz="2000" dirty="0" smtClean="0">
                <a:latin typeface="BRH Kannada RN" pitchFamily="2" charset="0"/>
              </a:rPr>
              <a:t>ª</a:t>
            </a:r>
            <a:r>
              <a:rPr lang="en-US" sz="2000" dirty="0" err="1" smtClean="0">
                <a:latin typeface="BRH Kannada RN" pitchFamily="2" charset="0"/>
              </a:rPr>
              <a:t>Áå¥ÁgÀ</a:t>
            </a:r>
            <a:r>
              <a:rPr lang="en-US" sz="2000" dirty="0" smtClean="0">
                <a:latin typeface="BRH Kannada RN" pitchFamily="2" charset="0"/>
              </a:rPr>
              <a:t> ª</a:t>
            </a:r>
            <a:r>
              <a:rPr lang="en-US" sz="2000" dirty="0" err="1" smtClean="0">
                <a:latin typeface="BRH Kannada RN" pitchFamily="2" charset="0"/>
              </a:rPr>
              <a:t>ÀÄvÀÄÛ</a:t>
            </a:r>
            <a:r>
              <a:rPr lang="en-US" sz="2000" dirty="0" smtClean="0">
                <a:latin typeface="BRH Kannada RN" pitchFamily="2" charset="0"/>
              </a:rPr>
              <a:t> ª</a:t>
            </a:r>
            <a:r>
              <a:rPr lang="en-US" sz="2000" dirty="0" err="1" smtClean="0">
                <a:latin typeface="BRH Kannada RN" pitchFamily="2" charset="0"/>
              </a:rPr>
              <a:t>ÀåªÀºÁgÀ</a:t>
            </a:r>
            <a:r>
              <a:rPr lang="en-US" sz="2000" dirty="0" smtClean="0">
                <a:latin typeface="BRH Kannada RN" pitchFamily="2" charset="0"/>
              </a:rPr>
              <a:t> </a:t>
            </a:r>
            <a:r>
              <a:rPr lang="en-US" sz="2000" dirty="0" err="1" smtClean="0">
                <a:latin typeface="BRH Kannada RN" pitchFamily="2" charset="0"/>
              </a:rPr>
              <a:t>DzsÁjvÀ</a:t>
            </a:r>
            <a:r>
              <a:rPr lang="en-US" sz="2000" dirty="0" smtClean="0">
                <a:latin typeface="BRH Kannada RN" pitchFamily="2" charset="0"/>
              </a:rPr>
              <a:t> ª</a:t>
            </a:r>
            <a:r>
              <a:rPr lang="en-US" sz="2000" dirty="0" err="1" smtClean="0">
                <a:latin typeface="BRH Kannada RN" pitchFamily="2" charset="0"/>
              </a:rPr>
              <a:t>ÁvÁð</a:t>
            </a:r>
            <a:r>
              <a:rPr lang="en-US" sz="2000" dirty="0" smtClean="0">
                <a:latin typeface="BRH Kannada RN" pitchFamily="2" charset="0"/>
              </a:rPr>
              <a:t> ¥ÀwæPÉUÀ¼ÀÄ </a:t>
            </a:r>
            <a:r>
              <a:rPr lang="en-US" sz="2000" dirty="0" smtClean="0"/>
              <a:t>(Trade &amp; business journals)</a:t>
            </a:r>
            <a:endParaRPr lang="en-US" sz="2000" dirty="0" smtClean="0">
              <a:latin typeface="BRH Kannada RN" pitchFamily="2" charset="0"/>
            </a:endParaRPr>
          </a:p>
          <a:p>
            <a:endParaRPr lang="en-US" dirty="0">
              <a:latin typeface="BRH Kannada RN" pitchFamily="2"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66750" y="762000"/>
            <a:ext cx="7810500" cy="5139531"/>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594393" y="762000"/>
            <a:ext cx="5955214" cy="53641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sz="2000" dirty="0" smtClean="0">
                <a:latin typeface="BRH Kannada RN" pitchFamily="2" charset="0"/>
              </a:rPr>
              <a:t>«.UÀ½UÉ </a:t>
            </a:r>
            <a:r>
              <a:rPr lang="en-US" sz="2000" dirty="0" err="1" smtClean="0">
                <a:latin typeface="BRH Kannada RN" pitchFamily="2" charset="0"/>
              </a:rPr>
              <a:t>vÀªÀÄä</a:t>
            </a:r>
            <a:r>
              <a:rPr lang="en-US" sz="2000" dirty="0" smtClean="0">
                <a:latin typeface="BRH Kannada RN" pitchFamily="2" charset="0"/>
              </a:rPr>
              <a:t> PÀ°PÁ «µ</a:t>
            </a:r>
            <a:r>
              <a:rPr lang="en-US" sz="2000" dirty="0" err="1" smtClean="0">
                <a:latin typeface="BRH Kannada RN" pitchFamily="2" charset="0"/>
              </a:rPr>
              <a:t>ÀAiÀÄzÀ°è</a:t>
            </a:r>
            <a:r>
              <a:rPr lang="en-US" sz="2000" dirty="0" smtClean="0">
                <a:latin typeface="BRH Kannada RN" pitchFamily="2" charset="0"/>
              </a:rPr>
              <a:t> º</a:t>
            </a:r>
            <a:r>
              <a:rPr lang="en-US" sz="2000" dirty="0" err="1" smtClean="0">
                <a:latin typeface="BRH Kannada RN" pitchFamily="2" charset="0"/>
              </a:rPr>
              <a:t>ÉaÑ£À</a:t>
            </a:r>
            <a:r>
              <a:rPr lang="en-US" sz="2000" dirty="0" smtClean="0">
                <a:latin typeface="BRH Kannada RN" pitchFamily="2" charset="0"/>
              </a:rPr>
              <a:t> ª</a:t>
            </a:r>
            <a:r>
              <a:rPr lang="en-US" sz="2000" dirty="0" err="1" smtClean="0">
                <a:latin typeface="BRH Kannada RN" pitchFamily="2" charset="0"/>
              </a:rPr>
              <a:t>ÀiÁ»w</a:t>
            </a:r>
            <a:r>
              <a:rPr lang="en-US" sz="2000" dirty="0" smtClean="0">
                <a:latin typeface="BRH Kannada RN" pitchFamily="2" charset="0"/>
              </a:rPr>
              <a:t> ¥</a:t>
            </a:r>
            <a:r>
              <a:rPr lang="en-US" sz="2000" dirty="0" err="1" smtClean="0">
                <a:latin typeface="BRH Kannada RN" pitchFamily="2" charset="0"/>
              </a:rPr>
              <a:t>ÀqÉAiÀÄ®Ä</a:t>
            </a:r>
            <a:r>
              <a:rPr lang="en-US" sz="2000" dirty="0" smtClean="0">
                <a:latin typeface="BRH Kannada RN" pitchFamily="2" charset="0"/>
              </a:rPr>
              <a:t> ¸</a:t>
            </a:r>
            <a:r>
              <a:rPr lang="en-US" sz="2000" dirty="0" err="1" smtClean="0">
                <a:latin typeface="BRH Kannada RN" pitchFamily="2" charset="0"/>
              </a:rPr>
              <a:t>ÀºÁAiÀÄPÀ</a:t>
            </a:r>
            <a:r>
              <a:rPr lang="en-US" sz="2000" dirty="0" smtClean="0">
                <a:latin typeface="BRH Kannada RN" pitchFamily="2" charset="0"/>
              </a:rPr>
              <a:t>.</a:t>
            </a:r>
          </a:p>
          <a:p>
            <a:r>
              <a:rPr lang="en-US" sz="2000" dirty="0" smtClean="0">
                <a:latin typeface="BRH Kannada RN" pitchFamily="2" charset="0"/>
              </a:rPr>
              <a:t>²PÀëPÀgÀÄ </a:t>
            </a:r>
            <a:r>
              <a:rPr lang="en-US" sz="2000" dirty="0" err="1" smtClean="0">
                <a:latin typeface="BRH Kannada RN" pitchFamily="2" charset="0"/>
              </a:rPr>
              <a:t>vÀªÀÄä</a:t>
            </a:r>
            <a:r>
              <a:rPr lang="en-US" sz="2000" dirty="0" smtClean="0">
                <a:latin typeface="BRH Kannada RN" pitchFamily="2" charset="0"/>
              </a:rPr>
              <a:t> ¨</a:t>
            </a:r>
            <a:r>
              <a:rPr lang="en-US" sz="2000" dirty="0" err="1" smtClean="0">
                <a:latin typeface="BRH Kannada RN" pitchFamily="2" charset="0"/>
              </a:rPr>
              <a:t>ÉÆÃzsÀ£Á</a:t>
            </a:r>
            <a:r>
              <a:rPr lang="en-US" sz="2000" dirty="0" smtClean="0">
                <a:latin typeface="BRH Kannada RN" pitchFamily="2" charset="0"/>
              </a:rPr>
              <a:t> «µ</a:t>
            </a:r>
            <a:r>
              <a:rPr lang="en-US" sz="2000" dirty="0" err="1" smtClean="0">
                <a:latin typeface="BRH Kannada RN" pitchFamily="2" charset="0"/>
              </a:rPr>
              <a:t>ÀAiÀÄPÉÌ</a:t>
            </a:r>
            <a:r>
              <a:rPr lang="en-US" sz="2000" dirty="0" smtClean="0">
                <a:latin typeface="BRH Kannada RN" pitchFamily="2" charset="0"/>
              </a:rPr>
              <a:t> </a:t>
            </a:r>
            <a:r>
              <a:rPr lang="en-US" sz="2000" dirty="0" err="1" smtClean="0">
                <a:latin typeface="BRH Kannada RN" pitchFamily="2" charset="0"/>
              </a:rPr>
              <a:t>C£ÀÄUÀÄtªÁV</a:t>
            </a:r>
            <a:r>
              <a:rPr lang="en-US" sz="2000" dirty="0" smtClean="0">
                <a:latin typeface="BRH Kannada RN" pitchFamily="2" charset="0"/>
              </a:rPr>
              <a:t> ¥</a:t>
            </a:r>
            <a:r>
              <a:rPr lang="en-US" sz="2000" dirty="0" err="1" smtClean="0">
                <a:latin typeface="BRH Kannada RN" pitchFamily="2" charset="0"/>
              </a:rPr>
              <a:t>ÀæZÀ°vÀ</a:t>
            </a:r>
            <a:r>
              <a:rPr lang="en-US" sz="2000" dirty="0" smtClean="0">
                <a:latin typeface="BRH Kannada RN" pitchFamily="2" charset="0"/>
              </a:rPr>
              <a:t> «µ</a:t>
            </a:r>
            <a:r>
              <a:rPr lang="en-US" sz="2000" dirty="0" err="1" smtClean="0">
                <a:latin typeface="BRH Kannada RN" pitchFamily="2" charset="0"/>
              </a:rPr>
              <a:t>ÀAiÀÄ</a:t>
            </a:r>
            <a:r>
              <a:rPr lang="en-US" sz="2000" dirty="0" smtClean="0">
                <a:latin typeface="BRH Kannada RN" pitchFamily="2" charset="0"/>
              </a:rPr>
              <a:t> §¼À¹PÉÆ¼Àî®Ä ¸</a:t>
            </a:r>
            <a:r>
              <a:rPr lang="en-US" sz="2000" dirty="0" err="1" smtClean="0">
                <a:latin typeface="BRH Kannada RN" pitchFamily="2" charset="0"/>
              </a:rPr>
              <a:t>ÀºÁAiÀÄPÀªÁVzÉ</a:t>
            </a:r>
            <a:r>
              <a:rPr lang="en-US" sz="2000" dirty="0" smtClean="0">
                <a:latin typeface="BRH Kannada RN" pitchFamily="2" charset="0"/>
              </a:rPr>
              <a:t>.</a:t>
            </a:r>
          </a:p>
          <a:p>
            <a:r>
              <a:rPr lang="en-US" sz="2000" dirty="0" err="1" smtClean="0">
                <a:latin typeface="BRH Kannada RN" pitchFamily="2" charset="0"/>
              </a:rPr>
              <a:t>f¯Áè</a:t>
            </a:r>
            <a:r>
              <a:rPr lang="en-US" sz="2000" dirty="0" smtClean="0">
                <a:latin typeface="BRH Kannada RN" pitchFamily="2" charset="0"/>
              </a:rPr>
              <a:t>, </a:t>
            </a:r>
            <a:r>
              <a:rPr lang="en-US" sz="2000" dirty="0" err="1" smtClean="0">
                <a:latin typeface="BRH Kannada RN" pitchFamily="2" charset="0"/>
              </a:rPr>
              <a:t>gÁdå</a:t>
            </a:r>
            <a:r>
              <a:rPr lang="en-US" sz="2000" dirty="0" smtClean="0">
                <a:latin typeface="BRH Kannada RN" pitchFamily="2" charset="0"/>
              </a:rPr>
              <a:t>, </a:t>
            </a:r>
            <a:r>
              <a:rPr lang="en-US" sz="2000" dirty="0" err="1" smtClean="0">
                <a:latin typeface="BRH Kannada RN" pitchFamily="2" charset="0"/>
              </a:rPr>
              <a:t>gÁµÀÖç</a:t>
            </a:r>
            <a:r>
              <a:rPr lang="en-US" sz="2000" dirty="0" smtClean="0">
                <a:latin typeface="BRH Kannada RN" pitchFamily="2" charset="0"/>
              </a:rPr>
              <a:t>, </a:t>
            </a:r>
            <a:r>
              <a:rPr lang="en-US" sz="2000" dirty="0" err="1" smtClean="0">
                <a:latin typeface="BRH Kannada RN" pitchFamily="2" charset="0"/>
              </a:rPr>
              <a:t>CAvÀgÀgÁ¶ÖçÃAiÀÄ</a:t>
            </a:r>
            <a:r>
              <a:rPr lang="en-US" sz="2000" dirty="0" smtClean="0">
                <a:latin typeface="BRH Kannada RN" pitchFamily="2" charset="0"/>
              </a:rPr>
              <a:t> ª</a:t>
            </a:r>
            <a:r>
              <a:rPr lang="en-US" sz="2000" dirty="0" err="1" smtClean="0">
                <a:latin typeface="BRH Kannada RN" pitchFamily="2" charset="0"/>
              </a:rPr>
              <a:t>ÀÄlÖzÀ</a:t>
            </a:r>
            <a:r>
              <a:rPr lang="en-US" sz="2000" dirty="0" smtClean="0">
                <a:latin typeface="BRH Kannada RN" pitchFamily="2" charset="0"/>
              </a:rPr>
              <a:t> ¥</a:t>
            </a:r>
            <a:r>
              <a:rPr lang="en-US" sz="2000" dirty="0" err="1" smtClean="0">
                <a:latin typeface="BRH Kannada RN" pitchFamily="2" charset="0"/>
              </a:rPr>
              <a:t>ÀæZÀ°vÀ</a:t>
            </a:r>
            <a:r>
              <a:rPr lang="en-US" sz="2000" dirty="0" smtClean="0">
                <a:latin typeface="BRH Kannada RN" pitchFamily="2" charset="0"/>
              </a:rPr>
              <a:t> «µÀAiÀÄUÀ¼À£ÀÄß ¥</a:t>
            </a:r>
            <a:r>
              <a:rPr lang="en-US" sz="2000" dirty="0" err="1" smtClean="0">
                <a:latin typeface="BRH Kannada RN" pitchFamily="2" charset="0"/>
              </a:rPr>
              <a:t>ÀqÉAiÀÄ</a:t>
            </a:r>
            <a:r>
              <a:rPr lang="en-US" sz="2000" dirty="0" smtClean="0">
                <a:latin typeface="BRH Kannada RN" pitchFamily="2" charset="0"/>
              </a:rPr>
              <a:t>§º</a:t>
            </a:r>
            <a:r>
              <a:rPr lang="en-US" sz="2000" dirty="0" err="1" smtClean="0">
                <a:latin typeface="BRH Kannada RN" pitchFamily="2" charset="0"/>
              </a:rPr>
              <a:t>ÀÄzÀÄ</a:t>
            </a:r>
            <a:r>
              <a:rPr lang="en-US" sz="2000" dirty="0" smtClean="0">
                <a:latin typeface="BRH Kannada RN" pitchFamily="2" charset="0"/>
              </a:rPr>
              <a:t>.</a:t>
            </a:r>
          </a:p>
          <a:p>
            <a:r>
              <a:rPr lang="en-US" sz="2000" dirty="0" smtClean="0">
                <a:latin typeface="BRH Kannada RN" pitchFamily="2" charset="0"/>
              </a:rPr>
              <a:t>«.UÀ¼À°è ª</a:t>
            </a:r>
            <a:r>
              <a:rPr lang="en-US" sz="2000" dirty="0" err="1" smtClean="0">
                <a:latin typeface="BRH Kannada RN" pitchFamily="2" charset="0"/>
              </a:rPr>
              <a:t>ÀÄvÀÄÛ</a:t>
            </a:r>
            <a:r>
              <a:rPr lang="en-US" sz="2000" dirty="0" smtClean="0">
                <a:latin typeface="BRH Kannada RN" pitchFamily="2" charset="0"/>
              </a:rPr>
              <a:t> ²PÀëPÀgÀ°è </a:t>
            </a:r>
            <a:r>
              <a:rPr lang="en-US" sz="2000" dirty="0" err="1" smtClean="0">
                <a:latin typeface="BRH Kannada RN" pitchFamily="2" charset="0"/>
              </a:rPr>
              <a:t>MAzÀÄ</a:t>
            </a:r>
            <a:r>
              <a:rPr lang="en-US" sz="2000" dirty="0" smtClean="0">
                <a:latin typeface="BRH Kannada RN" pitchFamily="2" charset="0"/>
              </a:rPr>
              <a:t> «µ</a:t>
            </a:r>
            <a:r>
              <a:rPr lang="en-US" sz="2000" dirty="0" err="1" smtClean="0">
                <a:latin typeface="BRH Kannada RN" pitchFamily="2" charset="0"/>
              </a:rPr>
              <a:t>ÀAiÀÄzÀ</a:t>
            </a:r>
            <a:r>
              <a:rPr lang="en-US" sz="2000" dirty="0" smtClean="0">
                <a:latin typeface="BRH Kannada RN" pitchFamily="2" charset="0"/>
              </a:rPr>
              <a:t> §UÉÎ ««</a:t>
            </a:r>
            <a:r>
              <a:rPr lang="en-US" sz="2000" dirty="0" err="1" smtClean="0">
                <a:latin typeface="BRH Kannada RN" pitchFamily="2" charset="0"/>
              </a:rPr>
              <a:t>zsÀ</a:t>
            </a:r>
            <a:r>
              <a:rPr lang="en-US" sz="2000" dirty="0" smtClean="0">
                <a:latin typeface="BRH Kannada RN" pitchFamily="2" charset="0"/>
              </a:rPr>
              <a:t> </a:t>
            </a:r>
            <a:r>
              <a:rPr lang="en-US" sz="2000" dirty="0" err="1" smtClean="0">
                <a:latin typeface="BRH Kannada RN" pitchFamily="2" charset="0"/>
              </a:rPr>
              <a:t>zÀÈ¶ÖPÉÆÃ£À</a:t>
            </a:r>
            <a:r>
              <a:rPr lang="en-US" sz="2000" dirty="0" smtClean="0">
                <a:latin typeface="BRH Kannada RN" pitchFamily="2" charset="0"/>
              </a:rPr>
              <a:t> ¨É¼É¹PÉÆ¼ÀÄîªÀ°è ¸</a:t>
            </a:r>
            <a:r>
              <a:rPr lang="en-US" sz="2000" dirty="0" err="1" smtClean="0">
                <a:latin typeface="BRH Kannada RN" pitchFamily="2" charset="0"/>
              </a:rPr>
              <a:t>ÀºÁAiÀÄPÁjAiÀiÁVzÉ</a:t>
            </a:r>
            <a:r>
              <a:rPr lang="en-US" sz="2000" dirty="0" smtClean="0">
                <a:latin typeface="BRH Kannada RN" pitchFamily="2" charset="0"/>
              </a:rPr>
              <a:t>.</a:t>
            </a:r>
          </a:p>
          <a:p>
            <a:r>
              <a:rPr lang="en-US" sz="2000" dirty="0" smtClean="0">
                <a:latin typeface="BRH Kannada RN" pitchFamily="2" charset="0"/>
              </a:rPr>
              <a:t>²PÀëPÀ ª</a:t>
            </a:r>
            <a:r>
              <a:rPr lang="en-US" sz="2000" dirty="0" err="1" smtClean="0">
                <a:latin typeface="BRH Kannada RN" pitchFamily="2" charset="0"/>
              </a:rPr>
              <a:t>ÀÄvÀÄÛ</a:t>
            </a:r>
            <a:r>
              <a:rPr lang="en-US" sz="2000" dirty="0" smtClean="0">
                <a:latin typeface="BRH Kannada RN" pitchFamily="2" charset="0"/>
              </a:rPr>
              <a:t> «.UÀ¼À°è ª</a:t>
            </a:r>
            <a:r>
              <a:rPr lang="en-US" sz="2000" dirty="0" err="1" smtClean="0">
                <a:latin typeface="BRH Kannada RN" pitchFamily="2" charset="0"/>
              </a:rPr>
              <a:t>ÉÊeÁÕ¤PÀ</a:t>
            </a:r>
            <a:r>
              <a:rPr lang="en-US" sz="2000" dirty="0" smtClean="0">
                <a:latin typeface="BRH Kannada RN" pitchFamily="2" charset="0"/>
              </a:rPr>
              <a:t> ª</a:t>
            </a:r>
            <a:r>
              <a:rPr lang="en-US" sz="2000" dirty="0" err="1" smtClean="0">
                <a:latin typeface="BRH Kannada RN" pitchFamily="2" charset="0"/>
              </a:rPr>
              <a:t>ÀÄ£ÉÆÃ¨sÁªÀ</a:t>
            </a:r>
            <a:r>
              <a:rPr lang="en-US" sz="2000" dirty="0" smtClean="0">
                <a:latin typeface="BRH Kannada RN" pitchFamily="2" charset="0"/>
              </a:rPr>
              <a:t> ¨É¼ÉAiÀÄÄvÀÛzÉ.</a:t>
            </a:r>
          </a:p>
          <a:p>
            <a:r>
              <a:rPr lang="en-US" sz="2000" dirty="0" err="1" smtClean="0">
                <a:latin typeface="BRH Kannada RN" pitchFamily="2" charset="0"/>
              </a:rPr>
              <a:t>NzÀÄªÀ</a:t>
            </a:r>
            <a:r>
              <a:rPr lang="en-US" sz="2000" dirty="0" smtClean="0">
                <a:latin typeface="BRH Kannada RN" pitchFamily="2" charset="0"/>
              </a:rPr>
              <a:t> º</a:t>
            </a:r>
            <a:r>
              <a:rPr lang="en-US" sz="2000" dirty="0" err="1" smtClean="0">
                <a:latin typeface="BRH Kannada RN" pitchFamily="2" charset="0"/>
              </a:rPr>
              <a:t>ÀªÁå¸À</a:t>
            </a:r>
            <a:r>
              <a:rPr lang="en-US" sz="2000" dirty="0" smtClean="0">
                <a:latin typeface="BRH Kannada RN" pitchFamily="2" charset="0"/>
              </a:rPr>
              <a:t> ¨É¼É¸ÀÄvÀÛzÉ.</a:t>
            </a:r>
          </a:p>
          <a:p>
            <a:r>
              <a:rPr lang="en-US" sz="2000" dirty="0" err="1" smtClean="0">
                <a:latin typeface="BRH Kannada RN" pitchFamily="2" charset="0"/>
              </a:rPr>
              <a:t>C£Àé¬ÄPÀ</a:t>
            </a:r>
            <a:r>
              <a:rPr lang="en-US" sz="2000" dirty="0" smtClean="0">
                <a:latin typeface="BRH Kannada RN" pitchFamily="2" charset="0"/>
              </a:rPr>
              <a:t> ª</a:t>
            </a:r>
            <a:r>
              <a:rPr lang="en-US" sz="2000" dirty="0" err="1" smtClean="0">
                <a:latin typeface="BRH Kannada RN" pitchFamily="2" charset="0"/>
              </a:rPr>
              <a:t>ÀÄ£ÉÆÃ¨sÁªÀ£ÉAiÀÄ</a:t>
            </a:r>
            <a:r>
              <a:rPr lang="en-US" sz="2000" dirty="0" smtClean="0">
                <a:latin typeface="BRH Kannada RN" pitchFamily="2" charset="0"/>
              </a:rPr>
              <a:t> º</a:t>
            </a:r>
            <a:r>
              <a:rPr lang="en-US" sz="2000" dirty="0" err="1" smtClean="0">
                <a:latin typeface="BRH Kannada RN" pitchFamily="2" charset="0"/>
              </a:rPr>
              <a:t>ÀªÁå¸À</a:t>
            </a:r>
            <a:r>
              <a:rPr lang="en-US" sz="2000" dirty="0" smtClean="0">
                <a:latin typeface="BRH Kannada RN" pitchFamily="2" charset="0"/>
              </a:rPr>
              <a:t> ¨É¼ÉAiÀÄÄvÀÛzÉ.</a:t>
            </a:r>
          </a:p>
          <a:p>
            <a:r>
              <a:rPr lang="en-US" sz="2000" dirty="0" smtClean="0">
                <a:latin typeface="BRH Kannada RN" pitchFamily="2" charset="0"/>
              </a:rPr>
              <a:t>¸</a:t>
            </a:r>
            <a:r>
              <a:rPr lang="en-US" sz="2000" dirty="0" err="1" smtClean="0">
                <a:latin typeface="BRH Kannada RN" pitchFamily="2" charset="0"/>
              </a:rPr>
              <a:t>ÀPÁðj</a:t>
            </a:r>
            <a:r>
              <a:rPr lang="en-US" sz="2000" dirty="0" smtClean="0">
                <a:latin typeface="BRH Kannada RN" pitchFamily="2" charset="0"/>
              </a:rPr>
              <a:t> AiÉÆÃd£ÉUÀ¼À §UÉÎ ª</a:t>
            </a:r>
            <a:r>
              <a:rPr lang="en-US" sz="2000" dirty="0" err="1" smtClean="0">
                <a:latin typeface="BRH Kannada RN" pitchFamily="2" charset="0"/>
              </a:rPr>
              <a:t>ÀiÁ»w</a:t>
            </a:r>
            <a:r>
              <a:rPr lang="en-US" sz="2000" dirty="0" smtClean="0">
                <a:latin typeface="BRH Kannada RN" pitchFamily="2" charset="0"/>
              </a:rPr>
              <a:t> </a:t>
            </a:r>
            <a:r>
              <a:rPr lang="en-US" sz="2000" dirty="0" err="1" smtClean="0">
                <a:latin typeface="BRH Kannada RN" pitchFamily="2" charset="0"/>
              </a:rPr>
              <a:t>zÉÆgÉAiÀÄÄvÀÛzÉ</a:t>
            </a:r>
            <a:r>
              <a:rPr lang="en-US" sz="2000" dirty="0" smtClean="0">
                <a:latin typeface="BRH Kannada RN" pitchFamily="2" charset="0"/>
              </a:rPr>
              <a:t>.</a:t>
            </a:r>
          </a:p>
          <a:p>
            <a:r>
              <a:rPr lang="en-US" sz="2000" dirty="0" smtClean="0">
                <a:latin typeface="BRH Kannada RN" pitchFamily="2" charset="0"/>
              </a:rPr>
              <a:t>±</a:t>
            </a:r>
            <a:r>
              <a:rPr lang="en-US" sz="2000" dirty="0" err="1" smtClean="0">
                <a:latin typeface="BRH Kannada RN" pitchFamily="2" charset="0"/>
              </a:rPr>
              <a:t>ÉÊPÀëtÂPÀ</a:t>
            </a:r>
            <a:r>
              <a:rPr lang="en-US" sz="2000" dirty="0" smtClean="0">
                <a:latin typeface="BRH Kannada RN" pitchFamily="2" charset="0"/>
              </a:rPr>
              <a:t> §</a:t>
            </a:r>
            <a:r>
              <a:rPr lang="en-US" sz="2000" dirty="0" err="1" smtClean="0">
                <a:latin typeface="BRH Kannada RN" pitchFamily="2" charset="0"/>
              </a:rPr>
              <a:t>zÀ¯ÁªÀuÉ</a:t>
            </a:r>
            <a:r>
              <a:rPr lang="en-US" sz="2000" dirty="0" smtClean="0">
                <a:latin typeface="BRH Kannada RN" pitchFamily="2" charset="0"/>
              </a:rPr>
              <a:t>, ºÉÆ¸À </a:t>
            </a:r>
            <a:r>
              <a:rPr lang="en-US" sz="2000" dirty="0" err="1" smtClean="0">
                <a:latin typeface="BRH Kannada RN" pitchFamily="2" charset="0"/>
              </a:rPr>
              <a:t>vÀAvÀæeÁÕ£ÀzÀ</a:t>
            </a:r>
            <a:r>
              <a:rPr lang="en-US" sz="2000" dirty="0" smtClean="0">
                <a:latin typeface="BRH Kannada RN" pitchFamily="2" charset="0"/>
              </a:rPr>
              <a:t> C¼ÀªÀrPÉ, ºÉÆ¸À «ZÁgÀUÀ¼À£ÀÄß w½¸ÀÄvÀÛzÉ.</a:t>
            </a:r>
            <a:endParaRPr lang="en-US" sz="2000" dirty="0">
              <a:latin typeface="BRH Kannada RN"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¤AiÀÄvÀPÁ°PÉUÀ¼ÀÄ</a:t>
            </a:r>
            <a:endParaRPr lang="en-US" dirty="0">
              <a:latin typeface="BRH Kannada RN" pitchFamily="2" charset="0"/>
            </a:endParaRPr>
          </a:p>
        </p:txBody>
      </p:sp>
      <p:sp>
        <p:nvSpPr>
          <p:cNvPr id="3" name="Content Placeholder 2"/>
          <p:cNvSpPr>
            <a:spLocks noGrp="1"/>
          </p:cNvSpPr>
          <p:nvPr>
            <p:ph idx="1"/>
          </p:nvPr>
        </p:nvSpPr>
        <p:spPr/>
        <p:txBody>
          <a:bodyPr/>
          <a:lstStyle/>
          <a:p>
            <a:r>
              <a:rPr lang="en-US" dirty="0" smtClean="0">
                <a:latin typeface="BRH Kannada RN" pitchFamily="2" charset="0"/>
              </a:rPr>
              <a:t>ª</a:t>
            </a:r>
            <a:r>
              <a:rPr lang="en-US" dirty="0" err="1" smtClean="0">
                <a:latin typeface="BRH Kannada RN" pitchFamily="2" charset="0"/>
              </a:rPr>
              <a:t>Á¶ðPÀªÁV</a:t>
            </a:r>
            <a:r>
              <a:rPr lang="en-US" dirty="0" smtClean="0">
                <a:latin typeface="BRH Kannada RN" pitchFamily="2" charset="0"/>
              </a:rPr>
              <a:t>, ª</a:t>
            </a:r>
            <a:r>
              <a:rPr lang="en-US" dirty="0" err="1" smtClean="0">
                <a:latin typeface="BRH Kannada RN" pitchFamily="2" charset="0"/>
              </a:rPr>
              <a:t>ÀÄÆgÀÄ</a:t>
            </a:r>
            <a:r>
              <a:rPr lang="en-US" dirty="0" smtClean="0">
                <a:latin typeface="BRH Kannada RN" pitchFamily="2" charset="0"/>
              </a:rPr>
              <a:t> wAUÀ½UÉÆªÉÄä, wAUÀ½UÉÆªÉÄä, ª</a:t>
            </a:r>
            <a:r>
              <a:rPr lang="en-US" dirty="0" err="1" smtClean="0">
                <a:latin typeface="BRH Kannada RN" pitchFamily="2" charset="0"/>
              </a:rPr>
              <a:t>ÁgÀPÉÆÌªÉÄä</a:t>
            </a:r>
            <a:r>
              <a:rPr lang="en-US" dirty="0" smtClean="0">
                <a:latin typeface="BRH Kannada RN" pitchFamily="2" charset="0"/>
              </a:rPr>
              <a:t>, ±</a:t>
            </a:r>
            <a:r>
              <a:rPr lang="en-US" dirty="0" err="1" smtClean="0">
                <a:latin typeface="BRH Kannada RN" pitchFamily="2" charset="0"/>
              </a:rPr>
              <a:t>ÉÊPÀëtÂPÀªÁV</a:t>
            </a:r>
            <a:r>
              <a:rPr lang="en-US" dirty="0" smtClean="0">
                <a:latin typeface="BRH Kannada RN" pitchFamily="2" charset="0"/>
              </a:rPr>
              <a:t>, ¸</a:t>
            </a:r>
            <a:r>
              <a:rPr lang="en-US" dirty="0" err="1" smtClean="0">
                <a:latin typeface="BRH Kannada RN" pitchFamily="2" charset="0"/>
              </a:rPr>
              <a:t>ÁªÀiÁfPÀªÁV</a:t>
            </a:r>
            <a:r>
              <a:rPr lang="en-US" dirty="0" smtClean="0">
                <a:latin typeface="BRH Kannada RN" pitchFamily="2" charset="0"/>
              </a:rPr>
              <a:t>, ¸</a:t>
            </a:r>
            <a:r>
              <a:rPr lang="en-US" dirty="0" err="1" smtClean="0">
                <a:latin typeface="BRH Kannada RN" pitchFamily="2" charset="0"/>
              </a:rPr>
              <a:t>ÁA¸ÀÌçwPÀªÁV</a:t>
            </a:r>
            <a:r>
              <a:rPr lang="en-US" dirty="0" smtClean="0">
                <a:latin typeface="BRH Kannada RN" pitchFamily="2" charset="0"/>
              </a:rPr>
              <a:t>, </a:t>
            </a:r>
            <a:r>
              <a:rPr lang="en-US" dirty="0" err="1" smtClean="0">
                <a:latin typeface="BRH Kannada RN" pitchFamily="2" charset="0"/>
              </a:rPr>
              <a:t>CzsÁåwäPÀªÁV</a:t>
            </a:r>
            <a:r>
              <a:rPr lang="en-US" dirty="0" smtClean="0">
                <a:latin typeface="BRH Kannada RN" pitchFamily="2" charset="0"/>
              </a:rPr>
              <a:t>, ¨Ë¢ÞPÀªÁV, ¥</a:t>
            </a:r>
            <a:r>
              <a:rPr lang="en-US" dirty="0" err="1" smtClean="0">
                <a:latin typeface="BRH Kannada RN" pitchFamily="2" charset="0"/>
              </a:rPr>
              <a:t>Àj¸ÀgÁvÀäPÀªÁV</a:t>
            </a:r>
            <a:r>
              <a:rPr lang="en-US" dirty="0" smtClean="0">
                <a:latin typeface="BRH Kannada RN" pitchFamily="2" charset="0"/>
              </a:rPr>
              <a:t>, ¸</a:t>
            </a:r>
            <a:r>
              <a:rPr lang="en-US" dirty="0" err="1" smtClean="0">
                <a:latin typeface="BRH Kannada RN" pitchFamily="2" charset="0"/>
              </a:rPr>
              <a:t>ÀA±ÉÆÃzsÀ£ÁvÀäPÀªÁV</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ª</a:t>
            </a:r>
            <a:r>
              <a:rPr lang="en-US" dirty="0" err="1" smtClean="0">
                <a:latin typeface="BRH Kannada RN" pitchFamily="2" charset="0"/>
              </a:rPr>
              <a:t>ÉÊeÁÕ¤PÀªÁzÀ</a:t>
            </a:r>
            <a:r>
              <a:rPr lang="en-US" dirty="0" smtClean="0">
                <a:latin typeface="BRH Kannada RN" pitchFamily="2" charset="0"/>
              </a:rPr>
              <a:t> CA±ÀUÀ¼À£ÀÄß </a:t>
            </a:r>
            <a:r>
              <a:rPr lang="en-US" dirty="0" err="1" smtClean="0">
                <a:latin typeface="BRH Kannada RN" pitchFamily="2" charset="0"/>
              </a:rPr>
              <a:t>PÀÄjvÀÄ</a:t>
            </a:r>
            <a:r>
              <a:rPr lang="en-US" dirty="0" smtClean="0">
                <a:latin typeface="BRH Kannada RN" pitchFamily="2" charset="0"/>
              </a:rPr>
              <a:t> ¥ÀæPÀlUÉÆ¼ÀÄîªÀªÉÃ ¤AiÀÄvÀPÁ°PÉUÀ¼ÀÄ.</a:t>
            </a:r>
            <a:endParaRPr lang="en-US" dirty="0">
              <a:latin typeface="BRH Kannada RN"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ª</a:t>
            </a:r>
            <a:r>
              <a:rPr lang="en-US" dirty="0" err="1" smtClean="0">
                <a:latin typeface="BRH Kannada RN" pitchFamily="2" charset="0"/>
              </a:rPr>
              <a:t>ÀÄºÀvÀé</a:t>
            </a:r>
            <a:endParaRPr lang="en-US" dirty="0">
              <a:latin typeface="BRH Kannada RN" pitchFamily="2" charset="0"/>
            </a:endParaRPr>
          </a:p>
        </p:txBody>
      </p:sp>
      <p:sp>
        <p:nvSpPr>
          <p:cNvPr id="3" name="Content Placeholder 2"/>
          <p:cNvSpPr>
            <a:spLocks noGrp="1"/>
          </p:cNvSpPr>
          <p:nvPr>
            <p:ph idx="1"/>
          </p:nvPr>
        </p:nvSpPr>
        <p:spPr/>
        <p:txBody>
          <a:bodyPr/>
          <a:lstStyle/>
          <a:p>
            <a:r>
              <a:rPr lang="en-US" dirty="0" smtClean="0">
                <a:latin typeface="BRH Kannada RN" pitchFamily="2" charset="0"/>
              </a:rPr>
              <a:t>²PÀëPÀjUÉ, «.UÀ½UÉ ª</a:t>
            </a:r>
            <a:r>
              <a:rPr lang="en-US" dirty="0" err="1" smtClean="0">
                <a:latin typeface="BRH Kannada RN" pitchFamily="2" charset="0"/>
              </a:rPr>
              <a:t>ÀÄvÀÄÛ</a:t>
            </a:r>
            <a:r>
              <a:rPr lang="en-US" dirty="0" smtClean="0">
                <a:latin typeface="BRH Kannada RN" pitchFamily="2" charset="0"/>
              </a:rPr>
              <a:t> ¸</a:t>
            </a:r>
            <a:r>
              <a:rPr lang="en-US" dirty="0" err="1" smtClean="0">
                <a:latin typeface="BRH Kannada RN" pitchFamily="2" charset="0"/>
              </a:rPr>
              <a:t>ÀA±ÉÆÃzsÀPÀjUÉ</a:t>
            </a:r>
            <a:r>
              <a:rPr lang="en-US" dirty="0" smtClean="0">
                <a:latin typeface="BRH Kannada RN" pitchFamily="2" charset="0"/>
              </a:rPr>
              <a:t> º</a:t>
            </a:r>
            <a:r>
              <a:rPr lang="en-US" dirty="0" err="1" smtClean="0">
                <a:latin typeface="BRH Kannada RN" pitchFamily="2" charset="0"/>
              </a:rPr>
              <a:t>ÉaÑ£À</a:t>
            </a:r>
            <a:r>
              <a:rPr lang="en-US" dirty="0" smtClean="0">
                <a:latin typeface="BRH Kannada RN" pitchFamily="2" charset="0"/>
              </a:rPr>
              <a:t> </a:t>
            </a:r>
            <a:r>
              <a:rPr lang="en-US" dirty="0" err="1" smtClean="0">
                <a:latin typeface="BRH Kannada RN" pitchFamily="2" charset="0"/>
              </a:rPr>
              <a:t>eÁÕ£À</a:t>
            </a:r>
            <a:r>
              <a:rPr lang="en-US" dirty="0" smtClean="0">
                <a:latin typeface="BRH Kannada RN" pitchFamily="2" charset="0"/>
              </a:rPr>
              <a:t> </a:t>
            </a:r>
            <a:r>
              <a:rPr lang="en-US" dirty="0" err="1" smtClean="0">
                <a:latin typeface="BRH Kannada RN" pitchFamily="2" charset="0"/>
              </a:rPr>
              <a:t>MzÀV¸ÀÄvÀÛzÉ</a:t>
            </a:r>
            <a:r>
              <a:rPr lang="en-US" dirty="0" smtClean="0">
                <a:latin typeface="BRH Kannada RN" pitchFamily="2" charset="0"/>
              </a:rPr>
              <a:t>.</a:t>
            </a:r>
          </a:p>
          <a:p>
            <a:r>
              <a:rPr lang="en-US" dirty="0" err="1" smtClean="0">
                <a:latin typeface="BRH Kannada RN" pitchFamily="2" charset="0"/>
              </a:rPr>
              <a:t>NzÀÄUÀgÀ</a:t>
            </a:r>
            <a:r>
              <a:rPr lang="en-US" dirty="0" smtClean="0">
                <a:latin typeface="BRH Kannada RN" pitchFamily="2" charset="0"/>
              </a:rPr>
              <a:t> </a:t>
            </a:r>
            <a:r>
              <a:rPr lang="en-US" dirty="0" err="1" smtClean="0">
                <a:latin typeface="BRH Kannada RN" pitchFamily="2" charset="0"/>
              </a:rPr>
              <a:t>eÁÕ£À</a:t>
            </a:r>
            <a:r>
              <a:rPr lang="en-US" dirty="0" smtClean="0">
                <a:latin typeface="BRH Kannada RN" pitchFamily="2" charset="0"/>
              </a:rPr>
              <a:t> </a:t>
            </a:r>
            <a:r>
              <a:rPr lang="en-US" dirty="0" err="1" smtClean="0">
                <a:latin typeface="BRH Kannada RN" pitchFamily="2" charset="0"/>
              </a:rPr>
              <a:t>QëwdªÀ£ÀÄß</a:t>
            </a:r>
            <a:r>
              <a:rPr lang="en-US" dirty="0" smtClean="0">
                <a:latin typeface="BRH Kannada RN" pitchFamily="2" charset="0"/>
              </a:rPr>
              <a:t> º</a:t>
            </a:r>
            <a:r>
              <a:rPr lang="en-US" dirty="0" err="1" smtClean="0">
                <a:latin typeface="BRH Kannada RN" pitchFamily="2" charset="0"/>
              </a:rPr>
              <a:t>ÉaÑ¸À®Ä</a:t>
            </a:r>
            <a:r>
              <a:rPr lang="en-US" dirty="0" smtClean="0">
                <a:latin typeface="BRH Kannada RN" pitchFamily="2" charset="0"/>
              </a:rPr>
              <a:t> ¸</a:t>
            </a:r>
            <a:r>
              <a:rPr lang="en-US" dirty="0" err="1" smtClean="0">
                <a:latin typeface="BRH Kannada RN" pitchFamily="2" charset="0"/>
              </a:rPr>
              <a:t>ÁzsÀå</a:t>
            </a:r>
            <a:r>
              <a:rPr lang="en-US" dirty="0" smtClean="0">
                <a:latin typeface="BRH Kannada RN" pitchFamily="2" charset="0"/>
              </a:rPr>
              <a:t>.</a:t>
            </a:r>
          </a:p>
          <a:p>
            <a:r>
              <a:rPr lang="en-US" dirty="0" smtClean="0">
                <a:latin typeface="BRH Kannada RN" pitchFamily="2" charset="0"/>
              </a:rPr>
              <a:t>²PÀët </a:t>
            </a:r>
            <a:r>
              <a:rPr lang="en-US" dirty="0" err="1" smtClean="0">
                <a:latin typeface="BRH Kannada RN" pitchFamily="2" charset="0"/>
              </a:rPr>
              <a:t>PÉëÃvÀæzÀ°è</a:t>
            </a:r>
            <a:r>
              <a:rPr lang="en-US" dirty="0" smtClean="0">
                <a:latin typeface="BRH Kannada RN" pitchFamily="2" charset="0"/>
              </a:rPr>
              <a:t> «.UÀ½UÉ º</a:t>
            </a:r>
            <a:r>
              <a:rPr lang="en-US" dirty="0" err="1" smtClean="0">
                <a:latin typeface="BRH Kannada RN" pitchFamily="2" charset="0"/>
              </a:rPr>
              <a:t>ÉaÑ£À</a:t>
            </a:r>
            <a:r>
              <a:rPr lang="en-US" dirty="0" smtClean="0">
                <a:latin typeface="BRH Kannada RN" pitchFamily="2" charset="0"/>
              </a:rPr>
              <a:t> </a:t>
            </a:r>
            <a:r>
              <a:rPr lang="en-US" dirty="0" err="1" smtClean="0">
                <a:latin typeface="BRH Kannada RN" pitchFamily="2" charset="0"/>
              </a:rPr>
              <a:t>eÁÕ£À</a:t>
            </a:r>
            <a:r>
              <a:rPr lang="en-US" dirty="0" smtClean="0">
                <a:latin typeface="BRH Kannada RN" pitchFamily="2" charset="0"/>
              </a:rPr>
              <a:t> </a:t>
            </a:r>
            <a:r>
              <a:rPr lang="en-US" dirty="0" err="1" smtClean="0">
                <a:latin typeface="BRH Kannada RN" pitchFamily="2" charset="0"/>
              </a:rPr>
              <a:t>MzÀV¸ÀÄvÀÛzÉ</a:t>
            </a:r>
            <a:r>
              <a:rPr lang="en-US" dirty="0" smtClean="0">
                <a:latin typeface="BRH Kannada RN" pitchFamily="2" charset="0"/>
              </a:rPr>
              <a:t>.</a:t>
            </a:r>
          </a:p>
          <a:p>
            <a:endParaRPr lang="en-US" dirty="0">
              <a:latin typeface="BRH Kannada R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¥ÀæAiÉÆÃd£ÀUÀ¼ÀÄ</a:t>
            </a:r>
            <a:endParaRPr lang="en-US" dirty="0">
              <a:latin typeface="BRH Kannada RN" pitchFamily="2" charset="0"/>
            </a:endParaRPr>
          </a:p>
        </p:txBody>
      </p:sp>
      <p:sp>
        <p:nvSpPr>
          <p:cNvPr id="3" name="Content Placeholder 2"/>
          <p:cNvSpPr>
            <a:spLocks noGrp="1"/>
          </p:cNvSpPr>
          <p:nvPr>
            <p:ph idx="1"/>
          </p:nvPr>
        </p:nvSpPr>
        <p:spPr/>
        <p:txBody>
          <a:bodyPr>
            <a:normAutofit fontScale="85000" lnSpcReduction="20000"/>
          </a:bodyPr>
          <a:lstStyle/>
          <a:p>
            <a:r>
              <a:rPr lang="en-US" dirty="0" err="1" smtClean="0">
                <a:latin typeface="BRH Kannada RN" pitchFamily="2" charset="0"/>
              </a:rPr>
              <a:t>NzÀÄUÀgÀ°è</a:t>
            </a:r>
            <a:r>
              <a:rPr lang="en-US" dirty="0" smtClean="0">
                <a:latin typeface="BRH Kannada RN" pitchFamily="2" charset="0"/>
              </a:rPr>
              <a:t> ¸ÀÈd£À²Ã®vÉAiÀÄ£ÀÄß ¨É¼É¸ÀÄªÀÅzÀÄ.</a:t>
            </a:r>
          </a:p>
          <a:p>
            <a:r>
              <a:rPr lang="en-US" dirty="0" smtClean="0">
                <a:latin typeface="BRH Kannada RN" pitchFamily="2" charset="0"/>
              </a:rPr>
              <a:t>¥</a:t>
            </a:r>
            <a:r>
              <a:rPr lang="en-US" dirty="0" err="1" smtClean="0">
                <a:latin typeface="BRH Kannada RN" pitchFamily="2" charset="0"/>
              </a:rPr>
              <a:t>ÀæZÀ°vÀ</a:t>
            </a:r>
            <a:r>
              <a:rPr lang="en-US" dirty="0" smtClean="0">
                <a:latin typeface="BRH Kannada RN" pitchFamily="2" charset="0"/>
              </a:rPr>
              <a:t> «zÀåªÀiÁ£ÀUÀ¼À §UÉÎ w¼ÀÄªÀ½PÉ ¤</a:t>
            </a:r>
            <a:r>
              <a:rPr lang="en-US" dirty="0" err="1" smtClean="0">
                <a:latin typeface="BRH Kannada RN" pitchFamily="2" charset="0"/>
              </a:rPr>
              <a:t>ÃqÀÄvÀÛzÉ</a:t>
            </a:r>
            <a:r>
              <a:rPr lang="en-US" dirty="0" smtClean="0">
                <a:latin typeface="BRH Kannada RN" pitchFamily="2" charset="0"/>
              </a:rPr>
              <a:t>.</a:t>
            </a:r>
          </a:p>
          <a:p>
            <a:r>
              <a:rPr lang="en-US" dirty="0" err="1" smtClean="0">
                <a:latin typeface="BRH Kannada RN" pitchFamily="2" charset="0"/>
              </a:rPr>
              <a:t>eÁÕ£À</a:t>
            </a:r>
            <a:r>
              <a:rPr lang="en-US" dirty="0" smtClean="0">
                <a:latin typeface="BRH Kannada RN" pitchFamily="2" charset="0"/>
              </a:rPr>
              <a:t> ¨</a:t>
            </a:r>
            <a:r>
              <a:rPr lang="en-US" dirty="0" err="1" smtClean="0">
                <a:latin typeface="BRH Kannada RN" pitchFamily="2" charset="0"/>
              </a:rPr>
              <a:t>sÀAqÁgÀªÀ£ÀÄß</a:t>
            </a:r>
            <a:r>
              <a:rPr lang="en-US" dirty="0" smtClean="0">
                <a:latin typeface="BRH Kannada RN" pitchFamily="2" charset="0"/>
              </a:rPr>
              <a:t> ªÀÈ¢ÞUÉÆ½¸ÀÄvÀÛzÉ.</a:t>
            </a:r>
          </a:p>
          <a:p>
            <a:r>
              <a:rPr lang="en-US" dirty="0" smtClean="0">
                <a:latin typeface="BRH Kannada RN" pitchFamily="2" charset="0"/>
              </a:rPr>
              <a:t>§</a:t>
            </a:r>
            <a:r>
              <a:rPr lang="en-US" dirty="0" err="1" smtClean="0">
                <a:latin typeface="BRH Kannada RN" pitchFamily="2" charset="0"/>
              </a:rPr>
              <a:t>gÉAiÀÄÄªÀ</a:t>
            </a:r>
            <a:r>
              <a:rPr lang="en-US" dirty="0" smtClean="0">
                <a:latin typeface="BRH Kannada RN" pitchFamily="2" charset="0"/>
              </a:rPr>
              <a:t> º</a:t>
            </a:r>
            <a:r>
              <a:rPr lang="en-US" dirty="0" err="1" smtClean="0">
                <a:latin typeface="BRH Kannada RN" pitchFamily="2" charset="0"/>
              </a:rPr>
              <a:t>ÀªÁå¸À</a:t>
            </a:r>
            <a:r>
              <a:rPr lang="en-US" dirty="0" smtClean="0">
                <a:latin typeface="BRH Kannada RN" pitchFamily="2" charset="0"/>
              </a:rPr>
              <a:t> ¨É¼É¸ÀÄvÀÛzÉ.</a:t>
            </a:r>
          </a:p>
          <a:p>
            <a:r>
              <a:rPr lang="en-US" dirty="0" err="1" smtClean="0">
                <a:latin typeface="BRH Kannada RN" pitchFamily="2" charset="0"/>
              </a:rPr>
              <a:t>NzÀÄªÀ</a:t>
            </a:r>
            <a:r>
              <a:rPr lang="en-US" dirty="0" smtClean="0">
                <a:latin typeface="BRH Kannada RN" pitchFamily="2" charset="0"/>
              </a:rPr>
              <a:t> ª</a:t>
            </a:r>
            <a:r>
              <a:rPr lang="en-US" dirty="0" err="1" smtClean="0">
                <a:latin typeface="BRH Kannada RN" pitchFamily="2" charset="0"/>
              </a:rPr>
              <a:t>ÀÄ£ÉÆÃ¨sÁªÀ</a:t>
            </a:r>
            <a:r>
              <a:rPr lang="en-US" dirty="0" smtClean="0">
                <a:latin typeface="BRH Kannada RN" pitchFamily="2" charset="0"/>
              </a:rPr>
              <a:t> ¨É¼É¸ÀÄvÀÛzÉ.</a:t>
            </a:r>
          </a:p>
          <a:p>
            <a:r>
              <a:rPr lang="en-US" dirty="0" smtClean="0">
                <a:latin typeface="BRH Kannada RN" pitchFamily="2" charset="0"/>
              </a:rPr>
              <a:t>ºÀ®ª</a:t>
            </a:r>
            <a:r>
              <a:rPr lang="en-US" dirty="0" err="1" smtClean="0">
                <a:latin typeface="BRH Kannada RN" pitchFamily="2" charset="0"/>
              </a:rPr>
              <a:t>ÁgÀÄ</a:t>
            </a:r>
            <a:r>
              <a:rPr lang="en-US" dirty="0" smtClean="0">
                <a:latin typeface="BRH Kannada RN" pitchFamily="2" charset="0"/>
              </a:rPr>
              <a:t> «µÀAiÀÄUÀ¼À£ÀÄß ¸</a:t>
            </a:r>
            <a:r>
              <a:rPr lang="en-US" dirty="0" err="1" smtClean="0">
                <a:latin typeface="BRH Kannada RN" pitchFamily="2" charset="0"/>
              </a:rPr>
              <a:t>ÀAUÀæ</a:t>
            </a:r>
            <a:r>
              <a:rPr lang="en-US" dirty="0" smtClean="0">
                <a:latin typeface="BRH Kannada RN" pitchFamily="2" charset="0"/>
              </a:rPr>
              <a:t>»¸À®Ä ¸</a:t>
            </a:r>
            <a:r>
              <a:rPr lang="en-US" dirty="0" err="1" smtClean="0">
                <a:latin typeface="BRH Kannada RN" pitchFamily="2" charset="0"/>
              </a:rPr>
              <a:t>ÀºÁAiÀÄPÀªÁUÀÄvÀÛzÉ</a:t>
            </a:r>
            <a:r>
              <a:rPr lang="en-US" dirty="0" smtClean="0">
                <a:latin typeface="BRH Kannada RN" pitchFamily="2" charset="0"/>
              </a:rPr>
              <a:t>.</a:t>
            </a:r>
          </a:p>
          <a:p>
            <a:r>
              <a:rPr lang="en-US" dirty="0" smtClean="0">
                <a:latin typeface="BRH Kannada RN" pitchFamily="2" charset="0"/>
              </a:rPr>
              <a:t>¸</a:t>
            </a:r>
            <a:r>
              <a:rPr lang="en-US" dirty="0" err="1" smtClean="0">
                <a:latin typeface="BRH Kannada RN" pitchFamily="2" charset="0"/>
              </a:rPr>
              <a:t>ÀA±ÉÆÃzsÀ£À</a:t>
            </a:r>
            <a:r>
              <a:rPr lang="en-US" dirty="0" smtClean="0">
                <a:latin typeface="BRH Kannada RN" pitchFamily="2" charset="0"/>
              </a:rPr>
              <a:t> ª</a:t>
            </a:r>
            <a:r>
              <a:rPr lang="en-US" dirty="0" err="1" smtClean="0">
                <a:latin typeface="BRH Kannada RN" pitchFamily="2" charset="0"/>
              </a:rPr>
              <a:t>ÀÄ£ÉÆÃ¨sÁªÀ£É</a:t>
            </a:r>
            <a:r>
              <a:rPr lang="en-US" dirty="0" smtClean="0">
                <a:latin typeface="BRH Kannada RN" pitchFamily="2" charset="0"/>
              </a:rPr>
              <a:t> ¨É¼É¸ÀÄvÀÛzÉ.</a:t>
            </a:r>
          </a:p>
          <a:p>
            <a:r>
              <a:rPr lang="en-US" dirty="0" smtClean="0">
                <a:latin typeface="BRH Kannada RN" pitchFamily="2" charset="0"/>
              </a:rPr>
              <a:t>¥</a:t>
            </a:r>
            <a:r>
              <a:rPr lang="en-US" dirty="0" err="1" smtClean="0">
                <a:latin typeface="BRH Kannada RN" pitchFamily="2" charset="0"/>
              </a:rPr>
              <a:t>ÀæZÀ°vÀ</a:t>
            </a:r>
            <a:r>
              <a:rPr lang="en-US" dirty="0" smtClean="0">
                <a:latin typeface="BRH Kannada RN" pitchFamily="2" charset="0"/>
              </a:rPr>
              <a:t> §</a:t>
            </a:r>
            <a:r>
              <a:rPr lang="en-US" dirty="0" err="1" smtClean="0">
                <a:latin typeface="BRH Kannada RN" pitchFamily="2" charset="0"/>
              </a:rPr>
              <a:t>zÀ¯ÁªÀuÉAiÀÄ£ÀÄß</a:t>
            </a:r>
            <a:r>
              <a:rPr lang="en-US" dirty="0" smtClean="0">
                <a:latin typeface="BRH Kannada RN" pitchFamily="2" charset="0"/>
              </a:rPr>
              <a:t> w½¸ÀÄvÀÛzÉ.</a:t>
            </a:r>
          </a:p>
          <a:p>
            <a:endParaRPr lang="en-US" dirty="0">
              <a:latin typeface="BRH Kannada RN"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¸ÀÄ¢Ý ¥ÀwæPÉUÀ¼ÀÄ</a:t>
            </a:r>
            <a:endParaRPr lang="en-US" dirty="0">
              <a:latin typeface="BRH Kannada RN" pitchFamily="2" charset="0"/>
            </a:endParaRPr>
          </a:p>
        </p:txBody>
      </p:sp>
      <p:sp>
        <p:nvSpPr>
          <p:cNvPr id="3" name="Content Placeholder 2"/>
          <p:cNvSpPr>
            <a:spLocks noGrp="1"/>
          </p:cNvSpPr>
          <p:nvPr>
            <p:ph idx="1"/>
          </p:nvPr>
        </p:nvSpPr>
        <p:spPr/>
        <p:txBody>
          <a:bodyPr/>
          <a:lstStyle/>
          <a:p>
            <a:r>
              <a:rPr lang="en-US" dirty="0" smtClean="0">
                <a:latin typeface="BRH Kannada RN" pitchFamily="2" charset="0"/>
              </a:rPr>
              <a:t>¸</a:t>
            </a:r>
            <a:r>
              <a:rPr lang="en-US" dirty="0" err="1" smtClean="0">
                <a:latin typeface="BRH Kannada RN" pitchFamily="2" charset="0"/>
              </a:rPr>
              <a:t>ÁªÀiÁfPÀ</a:t>
            </a:r>
            <a:r>
              <a:rPr lang="en-US" dirty="0" smtClean="0">
                <a:latin typeface="BRH Kannada RN" pitchFamily="2" charset="0"/>
              </a:rPr>
              <a:t>, </a:t>
            </a:r>
            <a:r>
              <a:rPr lang="en-US" dirty="0" err="1" smtClean="0">
                <a:latin typeface="BRH Kannada RN" pitchFamily="2" charset="0"/>
              </a:rPr>
              <a:t>gÁdQÃAiÀÄ</a:t>
            </a:r>
            <a:r>
              <a:rPr lang="en-US" dirty="0" smtClean="0">
                <a:latin typeface="BRH Kannada RN" pitchFamily="2" charset="0"/>
              </a:rPr>
              <a:t>, </a:t>
            </a:r>
            <a:r>
              <a:rPr lang="en-US" dirty="0" err="1" smtClean="0">
                <a:latin typeface="BRH Kannada RN" pitchFamily="2" charset="0"/>
              </a:rPr>
              <a:t>DyðPÀ</a:t>
            </a:r>
            <a:r>
              <a:rPr lang="en-US" dirty="0" smtClean="0">
                <a:latin typeface="BRH Kannada RN" pitchFamily="2" charset="0"/>
              </a:rPr>
              <a:t>, </a:t>
            </a:r>
            <a:r>
              <a:rPr lang="en-US" dirty="0" err="1" smtClean="0">
                <a:latin typeface="BRH Kannada RN" pitchFamily="2" charset="0"/>
              </a:rPr>
              <a:t>QæÃqÉ</a:t>
            </a:r>
            <a:r>
              <a:rPr lang="en-US" dirty="0" smtClean="0">
                <a:latin typeface="BRH Kannada RN" pitchFamily="2" charset="0"/>
              </a:rPr>
              <a:t>, ±</a:t>
            </a:r>
            <a:r>
              <a:rPr lang="en-US" dirty="0" err="1" smtClean="0">
                <a:latin typeface="BRH Kannada RN" pitchFamily="2" charset="0"/>
              </a:rPr>
              <a:t>ÉÊPÀëtÂPÀ</a:t>
            </a:r>
            <a:r>
              <a:rPr lang="en-US" dirty="0" smtClean="0">
                <a:latin typeface="BRH Kannada RN" pitchFamily="2" charset="0"/>
              </a:rPr>
              <a:t>, ¸</a:t>
            </a:r>
            <a:r>
              <a:rPr lang="en-US" dirty="0" err="1" smtClean="0">
                <a:latin typeface="BRH Kannada RN" pitchFamily="2" charset="0"/>
              </a:rPr>
              <a:t>Á»wåPÀ</a:t>
            </a:r>
            <a:r>
              <a:rPr lang="en-US" dirty="0" smtClean="0">
                <a:latin typeface="BRH Kannada RN" pitchFamily="2" charset="0"/>
              </a:rPr>
              <a:t>, ª</a:t>
            </a:r>
            <a:r>
              <a:rPr lang="en-US" dirty="0" err="1" smtClean="0">
                <a:latin typeface="BRH Kannada RN" pitchFamily="2" charset="0"/>
              </a:rPr>
              <a:t>ÉÊeÁÕ¤PÀ</a:t>
            </a:r>
            <a:r>
              <a:rPr lang="en-US" dirty="0" smtClean="0">
                <a:latin typeface="BRH Kannada RN" pitchFamily="2" charset="0"/>
              </a:rPr>
              <a:t>, ¥</a:t>
            </a:r>
            <a:r>
              <a:rPr lang="en-US" dirty="0" err="1" smtClean="0">
                <a:latin typeface="BRH Kannada RN" pitchFamily="2" charset="0"/>
              </a:rPr>
              <a:t>Àj¸ÀgÀ</a:t>
            </a:r>
            <a:r>
              <a:rPr lang="en-US" dirty="0" smtClean="0">
                <a:latin typeface="BRH Kannada RN" pitchFamily="2" charset="0"/>
              </a:rPr>
              <a:t>, </a:t>
            </a:r>
            <a:r>
              <a:rPr lang="en-US" dirty="0" err="1" smtClean="0">
                <a:latin typeface="BRH Kannada RN" pitchFamily="2" charset="0"/>
              </a:rPr>
              <a:t>zsÁ«ÄðPÀ</a:t>
            </a:r>
            <a:r>
              <a:rPr lang="en-US" dirty="0" smtClean="0">
                <a:latin typeface="BRH Kannada RN" pitchFamily="2" charset="0"/>
              </a:rPr>
              <a:t> ª</a:t>
            </a:r>
            <a:r>
              <a:rPr lang="en-US" dirty="0" err="1" smtClean="0">
                <a:latin typeface="BRH Kannada RN" pitchFamily="2" charset="0"/>
              </a:rPr>
              <a:t>ÉÆzÀ¯ÁzÀ</a:t>
            </a:r>
            <a:r>
              <a:rPr lang="en-US" dirty="0" smtClean="0">
                <a:latin typeface="BRH Kannada RN" pitchFamily="2" charset="0"/>
              </a:rPr>
              <a:t> «ZÁgÀUÀ¼À£ÀÄß ¥</a:t>
            </a:r>
            <a:r>
              <a:rPr lang="en-US" dirty="0" err="1" smtClean="0">
                <a:latin typeface="BRH Kannada RN" pitchFamily="2" charset="0"/>
              </a:rPr>
              <a:t>ÀæPÀn¸ÀÄªÀÅzÉÃ</a:t>
            </a:r>
            <a:r>
              <a:rPr lang="en-US" dirty="0" smtClean="0">
                <a:latin typeface="BRH Kannada RN" pitchFamily="2" charset="0"/>
              </a:rPr>
              <a:t> ¸ÀÄ¢Ý ¥ÀwæPÉUÀ¼ÀÄ.</a:t>
            </a:r>
            <a:endParaRPr lang="en-US" dirty="0">
              <a:latin typeface="BRH Kannada RN"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a:t>
            </a:r>
            <a:r>
              <a:rPr lang="en-US" dirty="0" err="1" smtClean="0">
                <a:latin typeface="BRH Kannada RN" pitchFamily="2" charset="0"/>
              </a:rPr>
              <a:t>ÀÄºÀvÀé</a:t>
            </a:r>
            <a:endParaRPr lang="en-US" dirty="0">
              <a:latin typeface="BRH Kannada RN" pitchFamily="2" charset="0"/>
            </a:endParaRPr>
          </a:p>
        </p:txBody>
      </p:sp>
      <p:sp>
        <p:nvSpPr>
          <p:cNvPr id="3" name="Content Placeholder 2"/>
          <p:cNvSpPr>
            <a:spLocks noGrp="1"/>
          </p:cNvSpPr>
          <p:nvPr>
            <p:ph idx="1"/>
          </p:nvPr>
        </p:nvSpPr>
        <p:spPr>
          <a:xfrm>
            <a:off x="381000" y="1066800"/>
            <a:ext cx="8229600" cy="4525963"/>
          </a:xfrm>
        </p:spPr>
        <p:txBody>
          <a:bodyPr>
            <a:normAutofit fontScale="92500" lnSpcReduction="20000"/>
          </a:bodyPr>
          <a:lstStyle/>
          <a:p>
            <a:r>
              <a:rPr lang="en-US" sz="2400" dirty="0" err="1" smtClean="0">
                <a:latin typeface="BRH Kannada RN" pitchFamily="2" charset="0"/>
              </a:rPr>
              <a:t>NzÀÄUÁjPÉ</a:t>
            </a:r>
            <a:r>
              <a:rPr lang="en-US" sz="2400" dirty="0" smtClean="0">
                <a:latin typeface="BRH Kannada RN" pitchFamily="2" charset="0"/>
              </a:rPr>
              <a:t> PË±À® º</a:t>
            </a:r>
            <a:r>
              <a:rPr lang="en-US" sz="2400" dirty="0" err="1" smtClean="0">
                <a:latin typeface="BRH Kannada RN" pitchFamily="2" charset="0"/>
              </a:rPr>
              <a:t>ÉaÑ¸ÀÄvÀÛzÉ</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ÀiÁvÀÄUÁjPÉ</a:t>
            </a:r>
            <a:r>
              <a:rPr lang="en-US" sz="2400" dirty="0" smtClean="0">
                <a:latin typeface="BRH Kannada RN" pitchFamily="2" charset="0"/>
              </a:rPr>
              <a:t> GvÀÛªÀÄUÉÆ¼ÀÄîvÀÛzÉ.</a:t>
            </a:r>
          </a:p>
          <a:p>
            <a:r>
              <a:rPr lang="en-US" sz="2400" dirty="0" smtClean="0">
                <a:latin typeface="BRH Kannada RN" pitchFamily="2" charset="0"/>
              </a:rPr>
              <a:t>ª</a:t>
            </a:r>
            <a:r>
              <a:rPr lang="en-US" sz="2400" dirty="0" err="1" smtClean="0">
                <a:latin typeface="BRH Kannada RN" pitchFamily="2" charset="0"/>
              </a:rPr>
              <a:t>ÉÄaÑzÀ</a:t>
            </a:r>
            <a:r>
              <a:rPr lang="en-US" sz="2400" dirty="0" smtClean="0">
                <a:latin typeface="BRH Kannada RN" pitchFamily="2" charset="0"/>
              </a:rPr>
              <a:t> ¯ÉÃR£ÀUÀ¼À §UÉÎ ¥</a:t>
            </a:r>
            <a:r>
              <a:rPr lang="en-US" sz="2400" dirty="0" err="1" smtClean="0">
                <a:latin typeface="BRH Kannada RN" pitchFamily="2" charset="0"/>
              </a:rPr>
              <a:t>ÀæwQæAiÉÄ</a:t>
            </a:r>
            <a:r>
              <a:rPr lang="en-US" sz="2400" dirty="0" smtClean="0">
                <a:latin typeface="BRH Kannada RN" pitchFamily="2" charset="0"/>
              </a:rPr>
              <a:t> ¸</a:t>
            </a:r>
            <a:r>
              <a:rPr lang="en-US" sz="2400" dirty="0" err="1" smtClean="0">
                <a:latin typeface="BRH Kannada RN" pitchFamily="2" charset="0"/>
              </a:rPr>
              <a:t>ÀÆa¸À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ÀÄ±Éð</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gÀªÀtÂUÉ</a:t>
            </a:r>
            <a:r>
              <a:rPr lang="en-US" sz="2400" dirty="0" smtClean="0">
                <a:latin typeface="BRH Kannada RN" pitchFamily="2" charset="0"/>
              </a:rPr>
              <a:t> PË±À® ¨É¼ÉAiÀÄÄvÀÛzÉ.</a:t>
            </a:r>
          </a:p>
          <a:p>
            <a:r>
              <a:rPr lang="en-US" sz="2400" dirty="0" smtClean="0">
                <a:latin typeface="BRH Kannada RN" pitchFamily="2" charset="0"/>
              </a:rPr>
              <a:t>ªÀÄPÀÌ¼À£ÀÄß ¯</a:t>
            </a:r>
            <a:r>
              <a:rPr lang="en-US" sz="2400" dirty="0" err="1" smtClean="0">
                <a:latin typeface="BRH Kannada RN" pitchFamily="2" charset="0"/>
              </a:rPr>
              <a:t>ÉÃRPÀgÀ£ÁßV</a:t>
            </a:r>
            <a:r>
              <a:rPr lang="en-US" sz="2400" dirty="0" smtClean="0">
                <a:latin typeface="BRH Kannada RN" pitchFamily="2" charset="0"/>
              </a:rPr>
              <a:t>, §</a:t>
            </a:r>
            <a:r>
              <a:rPr lang="en-US" sz="2400" dirty="0" err="1" smtClean="0">
                <a:latin typeface="BRH Kannada RN" pitchFamily="2" charset="0"/>
              </a:rPr>
              <a:t>gÀºÀUÁgÀgÀ£ÁßV</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¸ÀÄ¢Ý ¥ÀwæPÉUÀ¼ÀÄ </a:t>
            </a:r>
            <a:r>
              <a:rPr lang="en-US" sz="2400" dirty="0" err="1" smtClean="0">
                <a:latin typeface="BRH Kannada RN" pitchFamily="2" charset="0"/>
              </a:rPr>
              <a:t>PÀvÉ</a:t>
            </a:r>
            <a:r>
              <a:rPr lang="en-US" sz="2400" dirty="0" smtClean="0">
                <a:latin typeface="BRH Kannada RN" pitchFamily="2" charset="0"/>
              </a:rPr>
              <a:t>, PÀªÀ£À, «</a:t>
            </a:r>
            <a:r>
              <a:rPr lang="en-US" sz="2400" dirty="0" err="1" smtClean="0">
                <a:latin typeface="BRH Kannada RN" pitchFamily="2" charset="0"/>
              </a:rPr>
              <a:t>ZÁgÀ</a:t>
            </a:r>
            <a:r>
              <a:rPr lang="en-US" sz="2400" dirty="0" smtClean="0">
                <a:latin typeface="BRH Kannada RN" pitchFamily="2" charset="0"/>
              </a:rPr>
              <a:t> ¸</a:t>
            </a:r>
            <a:r>
              <a:rPr lang="en-US" sz="2400" dirty="0" err="1" smtClean="0">
                <a:latin typeface="BRH Kannada RN" pitchFamily="2" charset="0"/>
              </a:rPr>
              <a:t>Á»vÀå</a:t>
            </a:r>
            <a:r>
              <a:rPr lang="en-US" sz="2400" dirty="0" smtClean="0">
                <a:latin typeface="BRH Kannada RN" pitchFamily="2" charset="0"/>
              </a:rPr>
              <a:t>, nÃPÉ-n¥ÀàtÂUÀ¼ÀÄ, gÀ¸À¥Àæ±ÉßUÀ¼ÀÄ ª</a:t>
            </a:r>
            <a:r>
              <a:rPr lang="en-US" sz="2400" dirty="0" err="1" smtClean="0">
                <a:latin typeface="BRH Kannada RN" pitchFamily="2" charset="0"/>
              </a:rPr>
              <a:t>ÀÄvÀÄÛ</a:t>
            </a:r>
            <a:r>
              <a:rPr lang="en-US" sz="2400" dirty="0" smtClean="0">
                <a:latin typeface="BRH Kannada RN" pitchFamily="2" charset="0"/>
              </a:rPr>
              <a:t> ¥ÀzÀ§AzsÀUÀ¼À£ÀÄß ¥</a:t>
            </a:r>
            <a:r>
              <a:rPr lang="en-US" sz="2400" dirty="0" err="1" smtClean="0">
                <a:latin typeface="BRH Kannada RN" pitchFamily="2" charset="0"/>
              </a:rPr>
              <a:t>ÀæPÀn¸ÀÄvÀÛªÉ</a:t>
            </a:r>
            <a:r>
              <a:rPr lang="en-US" sz="2400" dirty="0" smtClean="0">
                <a:latin typeface="BRH Kannada RN" pitchFamily="2" charset="0"/>
              </a:rPr>
              <a:t>.</a:t>
            </a:r>
          </a:p>
          <a:p>
            <a:r>
              <a:rPr lang="en-US" sz="2400" dirty="0" smtClean="0">
                <a:latin typeface="BRH Kannada RN" pitchFamily="2" charset="0"/>
              </a:rPr>
              <a:t>ªÀÄPÀÌ¼À ¨</a:t>
            </a:r>
            <a:r>
              <a:rPr lang="en-US" sz="2400" dirty="0" err="1" smtClean="0">
                <a:latin typeface="BRH Kannada RN" pitchFamily="2" charset="0"/>
              </a:rPr>
              <a:t>sÁµÁ</a:t>
            </a:r>
            <a:r>
              <a:rPr lang="en-US" sz="2400" dirty="0" smtClean="0">
                <a:latin typeface="BRH Kannada RN" pitchFamily="2" charset="0"/>
              </a:rPr>
              <a:t> ¥</a:t>
            </a:r>
            <a:r>
              <a:rPr lang="en-US" sz="2400" dirty="0" err="1" smtClean="0">
                <a:latin typeface="BRH Kannada RN" pitchFamily="2" charset="0"/>
              </a:rPr>
              <a:t>ËærüªÉÄAiÀÄ£ÀÄß</a:t>
            </a:r>
            <a:r>
              <a:rPr lang="en-US" sz="2400" dirty="0" smtClean="0">
                <a:latin typeface="BRH Kannada RN" pitchFamily="2" charset="0"/>
              </a:rPr>
              <a:t> º</a:t>
            </a:r>
            <a:r>
              <a:rPr lang="en-US" sz="2400" dirty="0" err="1" smtClean="0">
                <a:latin typeface="BRH Kannada RN" pitchFamily="2" charset="0"/>
              </a:rPr>
              <a:t>ÉaÑ¸ÀÄvÀÛzÉ</a:t>
            </a:r>
            <a:r>
              <a:rPr lang="en-US" sz="2400" dirty="0" smtClean="0">
                <a:latin typeface="BRH Kannada RN" pitchFamily="2" charset="0"/>
              </a:rPr>
              <a:t>.</a:t>
            </a:r>
          </a:p>
          <a:p>
            <a:r>
              <a:rPr lang="en-US" sz="2400" dirty="0" smtClean="0">
                <a:latin typeface="BRH Kannada RN" pitchFamily="2" charset="0"/>
              </a:rPr>
              <a:t>±À§Ý ¨</a:t>
            </a:r>
            <a:r>
              <a:rPr lang="en-US" sz="2400" dirty="0" err="1" smtClean="0">
                <a:latin typeface="BRH Kannada RN" pitchFamily="2" charset="0"/>
              </a:rPr>
              <a:t>sÀAqÁgÀ</a:t>
            </a:r>
            <a:r>
              <a:rPr lang="en-US" sz="2400" dirty="0" smtClean="0">
                <a:latin typeface="BRH Kannada RN" pitchFamily="2" charset="0"/>
              </a:rPr>
              <a:t> ¨É¼É¸ÀÄvÀÛzÉ.</a:t>
            </a:r>
          </a:p>
          <a:p>
            <a:r>
              <a:rPr lang="en-US" sz="2400" dirty="0" smtClean="0">
                <a:latin typeface="BRH Kannada RN" pitchFamily="2" charset="0"/>
              </a:rPr>
              <a:t>¸</a:t>
            </a:r>
            <a:r>
              <a:rPr lang="en-US" sz="2400" dirty="0" err="1" smtClean="0">
                <a:latin typeface="BRH Kannada RN" pitchFamily="2" charset="0"/>
              </a:rPr>
              <a:t>Á»vÀåzÀ</a:t>
            </a:r>
            <a:r>
              <a:rPr lang="en-US" sz="2400" dirty="0" smtClean="0">
                <a:latin typeface="BRH Kannada RN" pitchFamily="2" charset="0"/>
              </a:rPr>
              <a:t> §UÉÎ </a:t>
            </a:r>
            <a:r>
              <a:rPr lang="en-US" sz="2400" dirty="0" err="1" smtClean="0">
                <a:latin typeface="BRH Kannada RN" pitchFamily="2" charset="0"/>
              </a:rPr>
              <a:t>C©ügÀÄa</a:t>
            </a:r>
            <a:r>
              <a:rPr lang="en-US" sz="2400" dirty="0" smtClean="0">
                <a:latin typeface="BRH Kannada RN" pitchFamily="2" charset="0"/>
              </a:rPr>
              <a:t> ª</a:t>
            </a:r>
            <a:r>
              <a:rPr lang="en-US" sz="2400" dirty="0" err="1" smtClean="0">
                <a:latin typeface="BRH Kannada RN" pitchFamily="2" charset="0"/>
              </a:rPr>
              <a:t>ÀÄÆr¸ÀÄvÀÛzÉ</a:t>
            </a:r>
            <a:r>
              <a:rPr lang="en-US" sz="2400" dirty="0" smtClean="0">
                <a:latin typeface="BRH Kannada RN" pitchFamily="2" charset="0"/>
              </a:rPr>
              <a:t>.</a:t>
            </a:r>
          </a:p>
          <a:p>
            <a:endParaRPr lang="en-US" sz="2400" dirty="0" smtClean="0">
              <a:latin typeface="BRH Kannada RN" pitchFamily="2" charset="0"/>
            </a:endParaRPr>
          </a:p>
          <a:p>
            <a:endParaRPr lang="en-US" dirty="0">
              <a:latin typeface="BRH Kannada R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zÀÄå£ï</a:t>
            </a:r>
            <a:r>
              <a:rPr lang="en-US" dirty="0" smtClean="0">
                <a:latin typeface="BRH Kannada RN" pitchFamily="2" charset="0"/>
              </a:rPr>
              <a:t> ª</a:t>
            </a:r>
            <a:r>
              <a:rPr lang="en-US" dirty="0" err="1" smtClean="0">
                <a:latin typeface="BRH Kannada RN" pitchFamily="2" charset="0"/>
              </a:rPr>
              <a:t>ÀiÁzsÀåªÀÄ</a:t>
            </a:r>
            <a:endParaRPr lang="en-US" dirty="0">
              <a:latin typeface="BRH Kannada RN" pitchFamily="2" charset="0"/>
            </a:endParaRPr>
          </a:p>
        </p:txBody>
      </p:sp>
      <p:sp>
        <p:nvSpPr>
          <p:cNvPr id="3" name="Content Placeholder 2"/>
          <p:cNvSpPr>
            <a:spLocks noGrp="1"/>
          </p:cNvSpPr>
          <p:nvPr>
            <p:ph idx="1"/>
          </p:nvPr>
        </p:nvSpPr>
        <p:spPr>
          <a:xfrm>
            <a:off x="381000" y="914400"/>
            <a:ext cx="8229600" cy="5410200"/>
          </a:xfrm>
        </p:spPr>
        <p:txBody>
          <a:bodyPr>
            <a:normAutofit/>
          </a:bodyPr>
          <a:lstStyle/>
          <a:p>
            <a:endParaRPr lang="en-US" sz="2400" dirty="0" smtClean="0">
              <a:latin typeface="BRH Kannada RN" pitchFamily="2" charset="0"/>
            </a:endParaRPr>
          </a:p>
          <a:p>
            <a:pPr marL="457200" indent="-457200"/>
            <a:r>
              <a:rPr lang="en-US" sz="2400" dirty="0" err="1" smtClean="0">
                <a:latin typeface="BRH Kannada RN" pitchFamily="2" charset="0"/>
              </a:rPr>
              <a:t>vÀAvÁæA±À</a:t>
            </a:r>
            <a:r>
              <a:rPr lang="en-US" sz="2400" dirty="0" smtClean="0">
                <a:latin typeface="BRH Kannada RN" pitchFamily="2" charset="0"/>
              </a:rPr>
              <a:t> ª</a:t>
            </a:r>
            <a:r>
              <a:rPr lang="en-US" sz="2400" dirty="0" err="1" smtClean="0">
                <a:latin typeface="BRH Kannada RN" pitchFamily="2" charset="0"/>
              </a:rPr>
              <a:t>ÀiÁzsÀåªÀÄ</a:t>
            </a:r>
            <a:endParaRPr lang="en-US" sz="2400" dirty="0" smtClean="0">
              <a:latin typeface="BRH Kannada RN" pitchFamily="2" charset="0"/>
            </a:endParaRPr>
          </a:p>
          <a:p>
            <a:pPr marL="457200" indent="-457200">
              <a:buAutoNum type="arabicPeriod"/>
            </a:pPr>
            <a:r>
              <a:rPr lang="en-US" sz="2400" dirty="0" smtClean="0">
                <a:latin typeface="BRH Kannada RN" pitchFamily="2" charset="0"/>
              </a:rPr>
              <a:t>EªÀÅ «</a:t>
            </a:r>
            <a:r>
              <a:rPr lang="en-US" sz="2400" dirty="0" err="1" smtClean="0">
                <a:latin typeface="BRH Kannada RN" pitchFamily="2" charset="0"/>
              </a:rPr>
              <a:t>zÀÄå£Áä£À</a:t>
            </a:r>
            <a:r>
              <a:rPr lang="en-US" sz="2400" dirty="0" smtClean="0">
                <a:latin typeface="BRH Kannada RN" pitchFamily="2" charset="0"/>
              </a:rPr>
              <a:t> </a:t>
            </a:r>
            <a:r>
              <a:rPr lang="en-US" sz="2400" dirty="0" err="1" smtClean="0">
                <a:latin typeface="BRH Kannada RN" pitchFamily="2" charset="0"/>
              </a:rPr>
              <a:t>vÀAvÁæA±À</a:t>
            </a:r>
            <a:r>
              <a:rPr lang="en-US" sz="2400" dirty="0" smtClean="0">
                <a:latin typeface="BRH Kannada RN" pitchFamily="2" charset="0"/>
              </a:rPr>
              <a:t> </a:t>
            </a:r>
            <a:r>
              <a:rPr lang="en-US" sz="2400" dirty="0" err="1" smtClean="0">
                <a:latin typeface="BRH Kannada RN" pitchFamily="2" charset="0"/>
              </a:rPr>
              <a:t>gÀÆ¥ÀzÀ</a:t>
            </a:r>
            <a:r>
              <a:rPr lang="en-US" sz="2400" dirty="0" smtClean="0">
                <a:latin typeface="BRH Kannada RN" pitchFamily="2" charset="0"/>
              </a:rPr>
              <a:t> ªÀiÁ»wUÀ¼À£ÀÄß º</a:t>
            </a:r>
            <a:r>
              <a:rPr lang="en-US" sz="2400" dirty="0" err="1" smtClean="0">
                <a:latin typeface="BRH Kannada RN" pitchFamily="2" charset="0"/>
              </a:rPr>
              <a:t>ÉÆA¢zÉ</a:t>
            </a:r>
            <a:r>
              <a:rPr lang="en-US" sz="2400" dirty="0" smtClean="0">
                <a:latin typeface="BRH Kannada RN" pitchFamily="2" charset="0"/>
              </a:rPr>
              <a:t>.</a:t>
            </a:r>
          </a:p>
          <a:p>
            <a:pPr marL="457200" indent="-457200">
              <a:buAutoNum type="arabicPeriod"/>
            </a:pPr>
            <a:r>
              <a:rPr lang="en-US" sz="2400" dirty="0" err="1" smtClean="0">
                <a:latin typeface="BRH Kannada RN" pitchFamily="2" charset="0"/>
              </a:rPr>
              <a:t>E°è</a:t>
            </a:r>
            <a:r>
              <a:rPr lang="en-US" sz="2400" dirty="0" smtClean="0">
                <a:latin typeface="BRH Kannada RN" pitchFamily="2" charset="0"/>
              </a:rPr>
              <a:t> vÀAvÁæA±ÀUÀ¼À </a:t>
            </a:r>
            <a:r>
              <a:rPr lang="en-US" sz="2400" dirty="0" err="1" smtClean="0">
                <a:latin typeface="BRH Kannada RN" pitchFamily="2" charset="0"/>
              </a:rPr>
              <a:t>CªÀ±ÀåPÀ«zÉ</a:t>
            </a:r>
            <a:r>
              <a:rPr lang="en-US" sz="2400" dirty="0" smtClean="0">
                <a:latin typeface="BRH Kannada RN" pitchFamily="2" charset="0"/>
              </a:rPr>
              <a:t>.</a:t>
            </a:r>
          </a:p>
          <a:p>
            <a:pPr marL="457200" indent="-457200">
              <a:buAutoNum type="arabicPeriod"/>
            </a:pPr>
            <a:r>
              <a:rPr lang="en-US" sz="2400" dirty="0" smtClean="0">
                <a:latin typeface="BRH Kannada RN" pitchFamily="2" charset="0"/>
              </a:rPr>
              <a:t>EªÀÅ </a:t>
            </a:r>
            <a:r>
              <a:rPr lang="en-US" sz="2400" dirty="0" err="1" smtClean="0">
                <a:latin typeface="BRH Kannada RN" pitchFamily="2" charset="0"/>
              </a:rPr>
              <a:t>zÀÈPï</a:t>
            </a:r>
            <a:r>
              <a:rPr lang="en-US" sz="2400" dirty="0" smtClean="0">
                <a:latin typeface="BRH Kannada RN" pitchFamily="2" charset="0"/>
              </a:rPr>
              <a:t> -±</a:t>
            </a:r>
            <a:r>
              <a:rPr lang="en-US" sz="2400" dirty="0" err="1" smtClean="0">
                <a:latin typeface="BRH Kannada RN" pitchFamily="2" charset="0"/>
              </a:rPr>
              <a:t>ÀæªÀt</a:t>
            </a:r>
            <a:r>
              <a:rPr lang="en-US" sz="2400" dirty="0" smtClean="0">
                <a:latin typeface="BRH Kannada RN" pitchFamily="2" charset="0"/>
              </a:rPr>
              <a:t> ª</a:t>
            </a:r>
            <a:r>
              <a:rPr lang="en-US" sz="2400" dirty="0" err="1" smtClean="0">
                <a:latin typeface="BRH Kannada RN" pitchFamily="2" charset="0"/>
              </a:rPr>
              <a:t>ÀiÁzsÀåªÀÄªÁVªÉ</a:t>
            </a:r>
            <a:r>
              <a:rPr lang="en-US" sz="2400" dirty="0" smtClean="0">
                <a:latin typeface="BRH Kannada RN" pitchFamily="2" charset="0"/>
              </a:rPr>
              <a:t>.</a:t>
            </a:r>
          </a:p>
          <a:p>
            <a:pPr marL="457200" indent="-457200">
              <a:buAutoNum type="arabicPeriod"/>
            </a:pPr>
            <a:r>
              <a:rPr lang="en-US" sz="2400" dirty="0" err="1" smtClean="0">
                <a:latin typeface="BRH Kannada RN" pitchFamily="2" charset="0"/>
              </a:rPr>
              <a:t>PÀ°PÉAiÀÄ</a:t>
            </a:r>
            <a:r>
              <a:rPr lang="en-US" sz="2400" dirty="0" smtClean="0">
                <a:latin typeface="BRH Kannada RN" pitchFamily="2" charset="0"/>
              </a:rPr>
              <a:t> ª</a:t>
            </a:r>
            <a:r>
              <a:rPr lang="en-US" sz="2400" dirty="0" err="1" smtClean="0">
                <a:latin typeface="BRH Kannada RN" pitchFamily="2" charset="0"/>
              </a:rPr>
              <a:t>ÀÄlÖ</a:t>
            </a:r>
            <a:r>
              <a:rPr lang="en-US" sz="2400" dirty="0" smtClean="0">
                <a:latin typeface="BRH Kannada RN" pitchFamily="2" charset="0"/>
              </a:rPr>
              <a:t> ºÉZÀÄÑ.</a:t>
            </a:r>
          </a:p>
          <a:p>
            <a:pPr marL="457200" indent="-457200">
              <a:buAutoNum type="arabicPeriod"/>
            </a:pPr>
            <a:r>
              <a:rPr lang="en-US" sz="2400" dirty="0" smtClean="0">
                <a:latin typeface="BRH Kannada RN" pitchFamily="2" charset="0"/>
              </a:rPr>
              <a:t>¸</a:t>
            </a:r>
            <a:r>
              <a:rPr lang="en-US" sz="2400" dirty="0" err="1" smtClean="0">
                <a:latin typeface="BRH Kannada RN" pitchFamily="2" charset="0"/>
              </a:rPr>
              <a:t>ÁPÀë÷å</a:t>
            </a:r>
            <a:r>
              <a:rPr lang="en-US" sz="2400" dirty="0" smtClean="0">
                <a:latin typeface="BRH Kannada RN" pitchFamily="2" charset="0"/>
              </a:rPr>
              <a:t> </a:t>
            </a:r>
            <a:r>
              <a:rPr lang="en-US" sz="2400" dirty="0" err="1" smtClean="0">
                <a:latin typeface="BRH Kannada RN" pitchFamily="2" charset="0"/>
              </a:rPr>
              <a:t>avÀæ</a:t>
            </a:r>
            <a:r>
              <a:rPr lang="en-US" sz="2400" dirty="0" smtClean="0">
                <a:latin typeface="BRH Kannada RN" pitchFamily="2" charset="0"/>
              </a:rPr>
              <a:t>, ¸</a:t>
            </a:r>
            <a:r>
              <a:rPr lang="en-US" sz="2400" dirty="0" err="1" smtClean="0">
                <a:latin typeface="BRH Kannada RN" pitchFamily="2" charset="0"/>
              </a:rPr>
              <a:t>ÀÛ§ÞavÀæ</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eÁ®vÁtUÀ¼ÀÄ, </a:t>
            </a:r>
            <a:r>
              <a:rPr lang="en-US" sz="2400" dirty="0" err="1" smtClean="0">
                <a:latin typeface="BRH Kannada RN" pitchFamily="2" charset="0"/>
              </a:rPr>
              <a:t>eÁ</a:t>
            </a:r>
            <a:r>
              <a:rPr lang="en-US" sz="2400" dirty="0" smtClean="0">
                <a:latin typeface="BRH Kannada RN" pitchFamily="2" charset="0"/>
              </a:rPr>
              <a:t>®¥ÀÅlUÀ¼ÀÄ.</a:t>
            </a:r>
          </a:p>
          <a:p>
            <a:endParaRPr lang="en-US" dirty="0">
              <a:latin typeface="BRH Kannada RN"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¸ÁPÀë÷åavÀæUÀ¼ÀÄ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4525963"/>
          </a:xfrm>
        </p:spPr>
        <p:txBody>
          <a:bodyPr>
            <a:normAutofit fontScale="92500" lnSpcReduction="10000"/>
          </a:bodyPr>
          <a:lstStyle/>
          <a:p>
            <a:r>
              <a:rPr lang="en-US" sz="2400" dirty="0" err="1" smtClean="0">
                <a:latin typeface="BRH Kannada RN" pitchFamily="2" charset="0"/>
              </a:rPr>
              <a:t>CxÀð</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ðµÀÖ</a:t>
            </a:r>
            <a:r>
              <a:rPr lang="en-US" sz="2400" dirty="0" smtClean="0">
                <a:latin typeface="BRH Kannada RN" pitchFamily="2" charset="0"/>
              </a:rPr>
              <a:t> «µ</a:t>
            </a:r>
            <a:r>
              <a:rPr lang="en-US" sz="2400" dirty="0" err="1" smtClean="0">
                <a:latin typeface="BRH Kannada RN" pitchFamily="2" charset="0"/>
              </a:rPr>
              <a:t>ÀAiÀÄzÀ</a:t>
            </a:r>
            <a:r>
              <a:rPr lang="en-US" sz="2400" dirty="0" smtClean="0">
                <a:latin typeface="BRH Kannada RN" pitchFamily="2" charset="0"/>
              </a:rPr>
              <a:t> §UÉÎ £</a:t>
            </a:r>
            <a:r>
              <a:rPr lang="en-US" sz="2400" dirty="0" err="1" smtClean="0">
                <a:latin typeface="BRH Kannada RN" pitchFamily="2" charset="0"/>
              </a:rPr>
              <a:t>ÉÊd</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a:t>
            </a:r>
            <a:r>
              <a:rPr lang="en-US" sz="2400" dirty="0" err="1" smtClean="0">
                <a:latin typeface="BRH Kannada RN" pitchFamily="2" charset="0"/>
              </a:rPr>
              <a:t>ÁæxÀ«ÄPÀ</a:t>
            </a:r>
            <a:r>
              <a:rPr lang="en-US" sz="2400" dirty="0" smtClean="0">
                <a:latin typeface="BRH Kannada RN" pitchFamily="2" charset="0"/>
              </a:rPr>
              <a:t> zÁR¯ÉUÀ¼À£ÀÄß §¼À¹PÉÆAqÀÄ £ÀqÉ¹zÀ </a:t>
            </a:r>
            <a:r>
              <a:rPr lang="en-US" sz="2400" dirty="0" err="1" smtClean="0">
                <a:latin typeface="BRH Kannada RN" pitchFamily="2" charset="0"/>
              </a:rPr>
              <a:t>awæÃPÀgÀtzÀ</a:t>
            </a:r>
            <a:r>
              <a:rPr lang="en-US" sz="2400" dirty="0" smtClean="0">
                <a:latin typeface="BRH Kannada RN" pitchFamily="2" charset="0"/>
              </a:rPr>
              <a:t> zÀÈ±ÀåUÀ¼À£ÉÆß¼ÀUÉÆAqÀ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vÀÄtÄPÀ£ÀÄß</a:t>
            </a:r>
            <a:r>
              <a:rPr lang="en-US" sz="2400" dirty="0" smtClean="0">
                <a:latin typeface="BRH Kannada RN" pitchFamily="2" charset="0"/>
              </a:rPr>
              <a:t> ¸</a:t>
            </a:r>
            <a:r>
              <a:rPr lang="en-US" sz="2400" dirty="0" err="1" smtClean="0">
                <a:latin typeface="BRH Kannada RN" pitchFamily="2" charset="0"/>
              </a:rPr>
              <a:t>ÁPÀë÷åavÀæªÉAzÀÄ</a:t>
            </a:r>
            <a:r>
              <a:rPr lang="en-US" sz="2400" dirty="0" smtClean="0">
                <a:latin typeface="BRH Kannada RN" pitchFamily="2" charset="0"/>
              </a:rPr>
              <a:t> </a:t>
            </a:r>
            <a:r>
              <a:rPr lang="en-US" sz="2400" dirty="0" err="1" smtClean="0">
                <a:latin typeface="BRH Kannada RN" pitchFamily="2" charset="0"/>
              </a:rPr>
              <a:t>PÀgÉAiÀÄÄªÀgÀÄ</a:t>
            </a:r>
            <a:r>
              <a:rPr lang="en-US" sz="2400" dirty="0" smtClean="0">
                <a:latin typeface="BRH Kannada RN" pitchFamily="2" charset="0"/>
              </a:rPr>
              <a:t>.</a:t>
            </a:r>
          </a:p>
          <a:p>
            <a:r>
              <a:rPr lang="en-US" sz="2400" dirty="0" smtClean="0">
                <a:latin typeface="BRH Kannada RN" pitchFamily="2" charset="0"/>
              </a:rPr>
              <a:t>ªÁåSÉåUÀ¼ÀÄ: </a:t>
            </a:r>
          </a:p>
          <a:p>
            <a:pPr>
              <a:buNone/>
            </a:pPr>
            <a:r>
              <a:rPr lang="en-US" sz="2400" dirty="0" smtClean="0">
                <a:latin typeface="BRH Kannada RN" pitchFamily="2" charset="0"/>
              </a:rPr>
              <a:t>1. </a:t>
            </a:r>
            <a:r>
              <a:rPr lang="en-US" sz="2400" dirty="0" err="1" smtClean="0">
                <a:latin typeface="BRH Kannada RN" pitchFamily="2" charset="0"/>
              </a:rPr>
              <a:t>DPïì</a:t>
            </a:r>
            <a:r>
              <a:rPr lang="en-US" sz="2400" dirty="0" smtClean="0">
                <a:latin typeface="BRH Kannada RN" pitchFamily="2" charset="0"/>
              </a:rPr>
              <a:t> ¥</a:t>
            </a:r>
            <a:r>
              <a:rPr lang="en-US" sz="2400" dirty="0" err="1" smtClean="0">
                <a:latin typeface="BRH Kannada RN" pitchFamily="2" charset="0"/>
              </a:rPr>
              <a:t>sÀqïð</a:t>
            </a:r>
            <a:r>
              <a:rPr lang="en-US" sz="2400" dirty="0" smtClean="0">
                <a:latin typeface="BRH Kannada RN" pitchFamily="2" charset="0"/>
              </a:rPr>
              <a:t> ¤</a:t>
            </a:r>
            <a:r>
              <a:rPr lang="en-US" sz="2400" dirty="0" err="1" smtClean="0">
                <a:latin typeface="BRH Kannada RN" pitchFamily="2" charset="0"/>
              </a:rPr>
              <a:t>WÀAn£À</a:t>
            </a:r>
            <a:r>
              <a:rPr lang="en-US" sz="2400" dirty="0" smtClean="0">
                <a:latin typeface="BRH Kannada RN" pitchFamily="2" charset="0"/>
              </a:rPr>
              <a:t> ¥</a:t>
            </a:r>
            <a:r>
              <a:rPr lang="en-US" sz="2400" dirty="0" err="1" smtClean="0">
                <a:latin typeface="BRH Kannada RN" pitchFamily="2" charset="0"/>
              </a:rPr>
              <a:t>ÀæPÁgÀ</a:t>
            </a:r>
            <a:r>
              <a:rPr lang="en-US" sz="2400" dirty="0" smtClean="0">
                <a:latin typeface="BRH Kannada RN" pitchFamily="2" charset="0"/>
              </a:rPr>
              <a:t>- </a:t>
            </a:r>
            <a:r>
              <a:rPr lang="en-US" sz="2400" dirty="0" err="1" smtClean="0">
                <a:latin typeface="BRH Kannada RN" pitchFamily="2" charset="0"/>
              </a:rPr>
              <a:t>M§â</a:t>
            </a:r>
            <a:r>
              <a:rPr lang="en-US" sz="2400" dirty="0" smtClean="0">
                <a:latin typeface="BRH Kannada RN" pitchFamily="2" charset="0"/>
              </a:rPr>
              <a:t> ª</a:t>
            </a:r>
            <a:r>
              <a:rPr lang="en-US" sz="2400" dirty="0" err="1" smtClean="0">
                <a:latin typeface="BRH Kannada RN" pitchFamily="2" charset="0"/>
              </a:rPr>
              <a:t>ÀåQÛ</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WÀl£ÉAiÀÄ</a:t>
            </a:r>
            <a:r>
              <a:rPr lang="en-US" sz="2400" dirty="0" smtClean="0">
                <a:latin typeface="BRH Kannada RN" pitchFamily="2" charset="0"/>
              </a:rPr>
              <a:t> §UÉÎ £</a:t>
            </a:r>
            <a:r>
              <a:rPr lang="en-US" sz="2400" dirty="0" err="1" smtClean="0">
                <a:latin typeface="BRH Kannada RN" pitchFamily="2" charset="0"/>
              </a:rPr>
              <a:t>ÉÊd</a:t>
            </a:r>
            <a:r>
              <a:rPr lang="en-US" sz="2400" dirty="0" smtClean="0">
                <a:latin typeface="BRH Kannada RN" pitchFamily="2" charset="0"/>
              </a:rPr>
              <a:t> ª</a:t>
            </a:r>
            <a:r>
              <a:rPr lang="en-US" sz="2400" dirty="0" err="1" smtClean="0">
                <a:latin typeface="BRH Kannada RN" pitchFamily="2" charset="0"/>
              </a:rPr>
              <a:t>ÀgÀ¢AiÀÄ£ÀÄß</a:t>
            </a:r>
            <a:r>
              <a:rPr lang="en-US" sz="2400" dirty="0" smtClean="0">
                <a:latin typeface="BRH Kannada RN" pitchFamily="2" charset="0"/>
              </a:rPr>
              <a:t> ©</a:t>
            </a:r>
            <a:r>
              <a:rPr lang="en-US" sz="2400" dirty="0" err="1" smtClean="0">
                <a:latin typeface="BRH Kannada RN" pitchFamily="2" charset="0"/>
              </a:rPr>
              <a:t>vÀÛj¸À®Ä</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zÀÆgÀzÀ±Àð£À</a:t>
            </a:r>
            <a:r>
              <a:rPr lang="en-US" sz="2400" dirty="0" smtClean="0">
                <a:latin typeface="BRH Kannada RN" pitchFamily="2" charset="0"/>
              </a:rPr>
              <a:t> </a:t>
            </a:r>
            <a:r>
              <a:rPr lang="en-US" sz="2400" dirty="0" err="1" smtClean="0">
                <a:latin typeface="BRH Kannada RN" pitchFamily="2" charset="0"/>
              </a:rPr>
              <a:t>CxÀªÀ</a:t>
            </a:r>
            <a:r>
              <a:rPr lang="en-US" sz="2400" dirty="0" smtClean="0">
                <a:latin typeface="BRH Kannada RN" pitchFamily="2" charset="0"/>
              </a:rPr>
              <a:t> ZÀ®£</a:t>
            </a:r>
            <a:r>
              <a:rPr lang="en-US" sz="2400" dirty="0" err="1" smtClean="0">
                <a:latin typeface="BRH Kannada RN" pitchFamily="2" charset="0"/>
              </a:rPr>
              <a:t>ÀavÀæ</a:t>
            </a:r>
            <a:r>
              <a:rPr lang="en-US" sz="2400" dirty="0" smtClean="0">
                <a:latin typeface="BRH Kannada RN" pitchFamily="2" charset="0"/>
              </a:rPr>
              <a:t> </a:t>
            </a:r>
            <a:r>
              <a:rPr lang="en-US" sz="2400" dirty="0" err="1" smtClean="0">
                <a:latin typeface="BRH Kannada RN" pitchFamily="2" charset="0"/>
              </a:rPr>
              <a:t>PÁAiÀÄðPÀæªÀÄªÉÃ</a:t>
            </a:r>
            <a:r>
              <a:rPr lang="en-US" sz="2400" dirty="0" smtClean="0">
                <a:latin typeface="BRH Kannada RN" pitchFamily="2" charset="0"/>
              </a:rPr>
              <a:t> ¸</a:t>
            </a:r>
            <a:r>
              <a:rPr lang="en-US" sz="2400" dirty="0" err="1" smtClean="0">
                <a:latin typeface="BRH Kannada RN" pitchFamily="2" charset="0"/>
              </a:rPr>
              <a:t>ÁPÀë÷åavÀæ</a:t>
            </a:r>
            <a:r>
              <a:rPr lang="en-US" sz="2400" dirty="0" smtClean="0">
                <a:latin typeface="BRH Kannada RN" pitchFamily="2" charset="0"/>
              </a:rPr>
              <a:t>.</a:t>
            </a:r>
          </a:p>
          <a:p>
            <a:pPr>
              <a:buNone/>
            </a:pPr>
            <a:r>
              <a:rPr lang="en-US" sz="2400" dirty="0" smtClean="0">
                <a:latin typeface="BRH Kannada RN" pitchFamily="2" charset="0"/>
              </a:rPr>
              <a:t>2. ©</a:t>
            </a:r>
            <a:r>
              <a:rPr lang="en-US" sz="2400" dirty="0" err="1" smtClean="0">
                <a:latin typeface="BRH Kannada RN" pitchFamily="2" charset="0"/>
              </a:rPr>
              <a:t>æmÁ¤AiÀÄ</a:t>
            </a:r>
            <a:r>
              <a:rPr lang="en-US" sz="2400" dirty="0" smtClean="0">
                <a:latin typeface="BRH Kannada RN" pitchFamily="2" charset="0"/>
              </a:rPr>
              <a:t> ¤</a:t>
            </a:r>
            <a:r>
              <a:rPr lang="en-US" sz="2400" dirty="0" err="1" smtClean="0">
                <a:latin typeface="BRH Kannada RN" pitchFamily="2" charset="0"/>
              </a:rPr>
              <a:t>WÀAn£À</a:t>
            </a:r>
            <a:r>
              <a:rPr lang="en-US" sz="2400" dirty="0" smtClean="0">
                <a:latin typeface="BRH Kannada RN" pitchFamily="2" charset="0"/>
              </a:rPr>
              <a:t> ¥</a:t>
            </a:r>
            <a:r>
              <a:rPr lang="en-US" sz="2400" dirty="0" err="1" smtClean="0">
                <a:latin typeface="BRH Kannada RN" pitchFamily="2" charset="0"/>
              </a:rPr>
              <a:t>ÀæPÁgÀ</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ðµÀÖ</a:t>
            </a:r>
            <a:r>
              <a:rPr lang="en-US" sz="2400" dirty="0" smtClean="0">
                <a:latin typeface="BRH Kannada RN" pitchFamily="2" charset="0"/>
              </a:rPr>
              <a:t> «µ</a:t>
            </a:r>
            <a:r>
              <a:rPr lang="en-US" sz="2400" dirty="0" err="1" smtClean="0">
                <a:latin typeface="BRH Kannada RN" pitchFamily="2" charset="0"/>
              </a:rPr>
              <a:t>ÀAiÀÄPÉÌ</a:t>
            </a:r>
            <a:r>
              <a:rPr lang="en-US" sz="2400" dirty="0" smtClean="0">
                <a:latin typeface="BRH Kannada RN" pitchFamily="2" charset="0"/>
              </a:rPr>
              <a:t> ¸ÀA§A¢ü¹zÀ £</a:t>
            </a:r>
            <a:r>
              <a:rPr lang="en-US" sz="2400" dirty="0" err="1" smtClean="0">
                <a:latin typeface="BRH Kannada RN" pitchFamily="2" charset="0"/>
              </a:rPr>
              <a:t>ÉÊd</a:t>
            </a:r>
            <a:r>
              <a:rPr lang="en-US" sz="2400" dirty="0" smtClean="0">
                <a:latin typeface="BRH Kannada RN" pitchFamily="2" charset="0"/>
              </a:rPr>
              <a:t> ªÀgÀ¢UÀ¼À£ÀÄß DzsÀj¹ </a:t>
            </a:r>
            <a:r>
              <a:rPr lang="en-US" sz="2400" dirty="0" err="1" smtClean="0">
                <a:latin typeface="BRH Kannada RN" pitchFamily="2" charset="0"/>
              </a:rPr>
              <a:t>gÉÃrAiÉÆÃ</a:t>
            </a:r>
            <a:r>
              <a:rPr lang="en-US" sz="2400" dirty="0" smtClean="0">
                <a:latin typeface="BRH Kannada RN" pitchFamily="2" charset="0"/>
              </a:rPr>
              <a:t>, </a:t>
            </a:r>
            <a:r>
              <a:rPr lang="en-US" sz="2400" dirty="0" err="1" smtClean="0">
                <a:latin typeface="BRH Kannada RN" pitchFamily="2" charset="0"/>
              </a:rPr>
              <a:t>zÀÆgÀzÀ±Àð£À</a:t>
            </a:r>
            <a:r>
              <a:rPr lang="en-US" sz="2400" dirty="0" smtClean="0">
                <a:latin typeface="BRH Kannada RN" pitchFamily="2" charset="0"/>
              </a:rPr>
              <a:t>, ZÀ®£</a:t>
            </a:r>
            <a:r>
              <a:rPr lang="en-US" sz="2400" dirty="0" err="1" smtClean="0">
                <a:latin typeface="BRH Kannada RN" pitchFamily="2" charset="0"/>
              </a:rPr>
              <a:t>ÀavÀæzÀAvÀºÀ</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PÁAiÀÄðPÀæªÀÄªÉÃ</a:t>
            </a:r>
            <a:r>
              <a:rPr lang="en-US" sz="2400" dirty="0" smtClean="0">
                <a:latin typeface="BRH Kannada RN" pitchFamily="2" charset="0"/>
              </a:rPr>
              <a:t> ¸</a:t>
            </a:r>
            <a:r>
              <a:rPr lang="en-US" sz="2400" dirty="0" err="1" smtClean="0">
                <a:latin typeface="BRH Kannada RN" pitchFamily="2" charset="0"/>
              </a:rPr>
              <a:t>ÁPÀë÷åavÀæ</a:t>
            </a:r>
            <a:r>
              <a:rPr lang="en-US" sz="2400" dirty="0" smtClean="0">
                <a:latin typeface="BRH Kannada RN" pitchFamily="2" charset="0"/>
              </a:rPr>
              <a:t>.</a:t>
            </a:r>
          </a:p>
          <a:p>
            <a:endParaRPr lang="en-US" dirty="0">
              <a:latin typeface="BRH Kannada R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ª</a:t>
            </a:r>
            <a:r>
              <a:rPr lang="en-US" dirty="0" err="1" smtClean="0">
                <a:latin typeface="BRH Kannada RN" pitchFamily="2" charset="0"/>
              </a:rPr>
              <a:t>ÀÄºÀvÀé</a:t>
            </a:r>
            <a:endParaRPr lang="en-US" dirty="0">
              <a:latin typeface="BRH Kannada RN" pitchFamily="2" charset="0"/>
            </a:endParaRPr>
          </a:p>
        </p:txBody>
      </p:sp>
      <p:sp>
        <p:nvSpPr>
          <p:cNvPr id="3" name="Content Placeholder 2"/>
          <p:cNvSpPr>
            <a:spLocks noGrp="1"/>
          </p:cNvSpPr>
          <p:nvPr>
            <p:ph idx="1"/>
          </p:nvPr>
        </p:nvSpPr>
        <p:spPr>
          <a:xfrm>
            <a:off x="381000" y="1066800"/>
            <a:ext cx="8229600" cy="4525963"/>
          </a:xfrm>
        </p:spPr>
        <p:txBody>
          <a:bodyPr>
            <a:normAutofit fontScale="92500" lnSpcReduction="10000"/>
          </a:bodyPr>
          <a:lstStyle/>
          <a:p>
            <a:r>
              <a:rPr lang="en-US" sz="2400" dirty="0" smtClean="0">
                <a:latin typeface="BRH Kannada RN" pitchFamily="2" charset="0"/>
              </a:rPr>
              <a:t>²PÀëPÀgÀÄ </a:t>
            </a:r>
            <a:r>
              <a:rPr lang="en-US" sz="2400" dirty="0" err="1" smtClean="0">
                <a:latin typeface="BRH Kannada RN" pitchFamily="2" charset="0"/>
              </a:rPr>
              <a:t>vÁªÀÅ</a:t>
            </a:r>
            <a:r>
              <a:rPr lang="en-US" sz="2400" dirty="0" smtClean="0">
                <a:latin typeface="BRH Kannada RN" pitchFamily="2" charset="0"/>
              </a:rPr>
              <a:t> ª</a:t>
            </a:r>
            <a:r>
              <a:rPr lang="en-US" sz="2400" dirty="0" err="1" smtClean="0">
                <a:latin typeface="BRH Kannada RN" pitchFamily="2" charset="0"/>
              </a:rPr>
              <a:t>ÀUÀð</a:t>
            </a:r>
            <a:r>
              <a:rPr lang="en-US" sz="2400" dirty="0" smtClean="0">
                <a:latin typeface="BRH Kannada RN" pitchFamily="2" charset="0"/>
              </a:rPr>
              <a:t> </a:t>
            </a:r>
            <a:r>
              <a:rPr lang="en-US" sz="2400" dirty="0" err="1" smtClean="0">
                <a:latin typeface="BRH Kannada RN" pitchFamily="2" charset="0"/>
              </a:rPr>
              <a:t>PÉÆÃuÉAiÀÄ°è</a:t>
            </a:r>
            <a:r>
              <a:rPr lang="en-US" sz="2400" dirty="0" smtClean="0">
                <a:latin typeface="BRH Kannada RN" pitchFamily="2" charset="0"/>
              </a:rPr>
              <a:t> </a:t>
            </a:r>
            <a:r>
              <a:rPr lang="en-US" sz="2400" dirty="0" err="1" smtClean="0">
                <a:latin typeface="BRH Kannada RN" pitchFamily="2" charset="0"/>
              </a:rPr>
              <a:t>K£À£ÀÄß</a:t>
            </a:r>
            <a:r>
              <a:rPr lang="en-US" sz="2400" dirty="0" smtClean="0">
                <a:latin typeface="BRH Kannada RN" pitchFamily="2" charset="0"/>
              </a:rPr>
              <a:t> ¨</a:t>
            </a:r>
            <a:r>
              <a:rPr lang="en-US" sz="2400" dirty="0" err="1" smtClean="0">
                <a:latin typeface="BRH Kannada RN" pitchFamily="2" charset="0"/>
              </a:rPr>
              <a:t>ÉÆÃ¢ü¸À¨ÉÃPÀÄ</a:t>
            </a:r>
            <a:r>
              <a:rPr lang="en-US" sz="2400" dirty="0" smtClean="0">
                <a:latin typeface="BRH Kannada RN" pitchFamily="2" charset="0"/>
              </a:rPr>
              <a:t> </a:t>
            </a:r>
            <a:r>
              <a:rPr lang="en-US" sz="2400" dirty="0" err="1" smtClean="0">
                <a:latin typeface="BRH Kannada RN" pitchFamily="2" charset="0"/>
              </a:rPr>
              <a:t>JA§ÄzÀPÉÌ</a:t>
            </a:r>
            <a:r>
              <a:rPr lang="en-US" sz="2400" dirty="0" smtClean="0">
                <a:latin typeface="BRH Kannada RN" pitchFamily="2" charset="0"/>
              </a:rPr>
              <a:t> </a:t>
            </a:r>
            <a:r>
              <a:rPr lang="en-US" sz="2400" dirty="0" err="1" smtClean="0">
                <a:latin typeface="BRH Kannada RN" pitchFamily="2" charset="0"/>
              </a:rPr>
              <a:t>CUÀvÀåªÁVzÉ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ÀæPÀÈwAiÀÄ</a:t>
            </a:r>
            <a:r>
              <a:rPr lang="en-US" sz="2400" dirty="0" smtClean="0">
                <a:latin typeface="BRH Kannada RN" pitchFamily="2" charset="0"/>
              </a:rPr>
              <a:t> «ªÀgÀUÀ¼À£ÀÄß ¸</a:t>
            </a:r>
            <a:r>
              <a:rPr lang="en-US" sz="2400" dirty="0" err="1" smtClean="0">
                <a:latin typeface="BRH Kannada RN" pitchFamily="2" charset="0"/>
              </a:rPr>
              <a:t>ÉgÉ</a:t>
            </a:r>
            <a:r>
              <a:rPr lang="en-US" sz="2400" dirty="0" smtClean="0">
                <a:latin typeface="BRH Kannada RN" pitchFamily="2" charset="0"/>
              </a:rPr>
              <a:t> »</a:t>
            </a:r>
            <a:r>
              <a:rPr lang="en-US" sz="2400" dirty="0" err="1" smtClean="0">
                <a:latin typeface="BRH Kannada RN" pitchFamily="2" charset="0"/>
              </a:rPr>
              <a:t>rzÀÄ</a:t>
            </a:r>
            <a:r>
              <a:rPr lang="en-US" sz="2400" dirty="0" smtClean="0">
                <a:latin typeface="BRH Kannada RN" pitchFamily="2" charset="0"/>
              </a:rPr>
              <a:t> «.UÀ½UÉ w½¸À®Ä </a:t>
            </a:r>
            <a:r>
              <a:rPr lang="en-US" sz="2400" dirty="0" err="1" smtClean="0">
                <a:latin typeface="BRH Kannada RN" pitchFamily="2" charset="0"/>
              </a:rPr>
              <a:t>CªÀ±ÀåPÀ</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ÀAiÀÄzÀ</a:t>
            </a:r>
            <a:r>
              <a:rPr lang="en-US" sz="2400" dirty="0" smtClean="0">
                <a:latin typeface="BRH Kannada RN" pitchFamily="2" charset="0"/>
              </a:rPr>
              <a:t> ¸</a:t>
            </a:r>
            <a:r>
              <a:rPr lang="en-US" sz="2400" dirty="0" err="1" smtClean="0">
                <a:latin typeface="BRH Kannada RN" pitchFamily="2" charset="0"/>
              </a:rPr>
              <a:t>ÀàµÀÖ</a:t>
            </a:r>
            <a:r>
              <a:rPr lang="en-US" sz="2400" dirty="0" smtClean="0">
                <a:latin typeface="BRH Kannada RN" pitchFamily="2" charset="0"/>
              </a:rPr>
              <a:t> </a:t>
            </a:r>
            <a:r>
              <a:rPr lang="en-US" sz="2400" dirty="0" err="1" smtClean="0">
                <a:latin typeface="BRH Kannada RN" pitchFamily="2" charset="0"/>
              </a:rPr>
              <a:t>PÀ®à£É</a:t>
            </a:r>
            <a:r>
              <a:rPr lang="en-US" sz="2400" dirty="0" smtClean="0">
                <a:latin typeface="BRH Kannada RN" pitchFamily="2" charset="0"/>
              </a:rPr>
              <a:t> ºÁUÀÆ ¸</a:t>
            </a:r>
            <a:r>
              <a:rPr lang="en-US" sz="2400" dirty="0" err="1" smtClean="0">
                <a:latin typeface="BRH Kannada RN" pitchFamily="2" charset="0"/>
              </a:rPr>
              <a:t>ÀvÀåvÉAiÀÄ£ÀÄß</a:t>
            </a:r>
            <a:r>
              <a:rPr lang="en-US" sz="2400" dirty="0" smtClean="0">
                <a:latin typeface="BRH Kannada RN" pitchFamily="2" charset="0"/>
              </a:rPr>
              <a:t> w½AiÀÄ®Ä </a:t>
            </a:r>
            <a:r>
              <a:rPr lang="en-US" sz="2400" dirty="0" err="1" smtClean="0">
                <a:latin typeface="BRH Kannada RN" pitchFamily="2" charset="0"/>
              </a:rPr>
              <a:t>CªÀ±ÀåPÀ</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ÉÃgÀªÁV</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ÀgÉÆÃPÀëªÁV</a:t>
            </a:r>
            <a:r>
              <a:rPr lang="en-US" sz="2400" dirty="0" smtClean="0">
                <a:latin typeface="BRH Kannada RN" pitchFamily="2" charset="0"/>
              </a:rPr>
              <a:t> </a:t>
            </a:r>
            <a:r>
              <a:rPr lang="en-US" sz="2400" dirty="0" err="1" smtClean="0">
                <a:latin typeface="BRH Kannada RN" pitchFamily="2" charset="0"/>
              </a:rPr>
              <a:t>C£ÀÄ¨sÀªÀ</a:t>
            </a:r>
            <a:r>
              <a:rPr lang="en-US" sz="2400" dirty="0" smtClean="0">
                <a:latin typeface="BRH Kannada RN" pitchFamily="2" charset="0"/>
              </a:rPr>
              <a:t> ¤</a:t>
            </a:r>
            <a:r>
              <a:rPr lang="en-US" sz="2400" dirty="0" err="1" smtClean="0">
                <a:latin typeface="BRH Kannada RN" pitchFamily="2" charset="0"/>
              </a:rPr>
              <a:t>ÃqÀ®Ä</a:t>
            </a:r>
            <a:endParaRPr lang="en-US" sz="2400" dirty="0" smtClean="0">
              <a:latin typeface="BRH Kannada RN" pitchFamily="2" charset="0"/>
            </a:endParaRPr>
          </a:p>
          <a:p>
            <a:r>
              <a:rPr lang="en-US" sz="2400" dirty="0" smtClean="0">
                <a:latin typeface="BRH Kannada RN" pitchFamily="2" charset="0"/>
              </a:rPr>
              <a:t>²PÀëPÀgÀ ¨</a:t>
            </a:r>
            <a:r>
              <a:rPr lang="en-US" sz="2400" dirty="0" err="1" smtClean="0">
                <a:latin typeface="BRH Kannada RN" pitchFamily="2" charset="0"/>
              </a:rPr>
              <a:t>ÉÆÃzsÀ£ÉAiÀÄ£ÀÄß</a:t>
            </a:r>
            <a:r>
              <a:rPr lang="en-US" sz="2400" dirty="0" smtClean="0">
                <a:latin typeface="BRH Kannada RN" pitchFamily="2" charset="0"/>
              </a:rPr>
              <a:t> </a:t>
            </a:r>
            <a:r>
              <a:rPr lang="en-US" sz="2400" dirty="0" err="1" smtClean="0">
                <a:latin typeface="BRH Kannada RN" pitchFamily="2" charset="0"/>
              </a:rPr>
              <a:t>vÀÄ</a:t>
            </a:r>
            <a:r>
              <a:rPr lang="en-US" sz="2400" dirty="0" smtClean="0">
                <a:latin typeface="BRH Kannada RN" pitchFamily="2" charset="0"/>
              </a:rPr>
              <a:t>®£É ª</a:t>
            </a:r>
            <a:r>
              <a:rPr lang="en-US" sz="2400" dirty="0" err="1" smtClean="0">
                <a:latin typeface="BRH Kannada RN" pitchFamily="2" charset="0"/>
              </a:rPr>
              <a:t>ÀiÁqÀ®Ä</a:t>
            </a:r>
            <a:endParaRPr lang="en-US" sz="2400" dirty="0" smtClean="0">
              <a:latin typeface="BRH Kannada RN" pitchFamily="2" charset="0"/>
            </a:endParaRPr>
          </a:p>
          <a:p>
            <a:r>
              <a:rPr lang="en-US" sz="2400" dirty="0" err="1" smtClean="0">
                <a:latin typeface="BRH Kannada RN" pitchFamily="2" charset="0"/>
              </a:rPr>
              <a:t>EaÒvÀ</a:t>
            </a:r>
            <a:r>
              <a:rPr lang="en-US" sz="2400" dirty="0" smtClean="0">
                <a:latin typeface="BRH Kannada RN" pitchFamily="2" charset="0"/>
              </a:rPr>
              <a:t> §</a:t>
            </a:r>
            <a:r>
              <a:rPr lang="en-US" sz="2400" dirty="0" err="1" smtClean="0">
                <a:latin typeface="BRH Kannada RN" pitchFamily="2" charset="0"/>
              </a:rPr>
              <a:t>zÀ¯ÁªÀuÉ</a:t>
            </a:r>
            <a:r>
              <a:rPr lang="en-US" sz="2400" dirty="0" smtClean="0">
                <a:latin typeface="BRH Kannada RN" pitchFamily="2" charset="0"/>
              </a:rPr>
              <a:t> </a:t>
            </a:r>
            <a:r>
              <a:rPr lang="en-US" sz="2400" dirty="0" err="1" smtClean="0">
                <a:latin typeface="BRH Kannada RN" pitchFamily="2" charset="0"/>
              </a:rPr>
              <a:t>vÀgÀ®Ä</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ðµÀÖ</a:t>
            </a:r>
            <a:r>
              <a:rPr lang="en-US" sz="2400" dirty="0" smtClean="0">
                <a:latin typeface="BRH Kannada RN" pitchFamily="2" charset="0"/>
              </a:rPr>
              <a:t> ¥Àr¹zÀ ¥</a:t>
            </a:r>
            <a:r>
              <a:rPr lang="en-US" sz="2400" dirty="0" err="1" smtClean="0">
                <a:latin typeface="BRH Kannada RN" pitchFamily="2" charset="0"/>
              </a:rPr>
              <a:t>ÀoÀåPÀæªÀÄªÀ£ÀÄß</a:t>
            </a:r>
            <a:r>
              <a:rPr lang="en-US" sz="2400" dirty="0" smtClean="0">
                <a:latin typeface="BRH Kannada RN" pitchFamily="2" charset="0"/>
              </a:rPr>
              <a:t> </a:t>
            </a:r>
            <a:r>
              <a:rPr lang="en-US" sz="2400" dirty="0" err="1" smtClean="0">
                <a:latin typeface="BRH Kannada RN" pitchFamily="2" charset="0"/>
              </a:rPr>
              <a:t>C¨sÁå¸À</a:t>
            </a:r>
            <a:r>
              <a:rPr lang="en-US" sz="2400" dirty="0" smtClean="0">
                <a:latin typeface="BRH Kannada RN" pitchFamily="2" charset="0"/>
              </a:rPr>
              <a:t> ¥</a:t>
            </a:r>
            <a:r>
              <a:rPr lang="en-US" sz="2400" dirty="0" err="1" smtClean="0">
                <a:latin typeface="BRH Kannada RN" pitchFamily="2" charset="0"/>
              </a:rPr>
              <a:t>ÀwæPÉ</a:t>
            </a:r>
            <a:r>
              <a:rPr lang="en-US" sz="2400" dirty="0" smtClean="0">
                <a:latin typeface="BRH Kannada RN" pitchFamily="2" charset="0"/>
              </a:rPr>
              <a:t> ªÀÄÆ®PÀ «.UÀ½UÉ  w½¸À®Ä.</a:t>
            </a:r>
          </a:p>
          <a:p>
            <a:r>
              <a:rPr lang="en-US" sz="2400" dirty="0" err="1" smtClean="0">
                <a:latin typeface="BRH Kannada RN" pitchFamily="2" charset="0"/>
              </a:rPr>
              <a:t>J¯Áè</a:t>
            </a:r>
            <a:r>
              <a:rPr lang="en-US" sz="2400" dirty="0" smtClean="0">
                <a:latin typeface="BRH Kannada RN" pitchFamily="2" charset="0"/>
              </a:rPr>
              <a:t> «µÀAiÀÄUÀ¼À£ÀÄß C£ÀÄ¨sÀªÀUÀ½AzÀ </a:t>
            </a:r>
            <a:r>
              <a:rPr lang="en-US" sz="2400" dirty="0" err="1" smtClean="0">
                <a:latin typeface="BRH Kannada RN" pitchFamily="2" charset="0"/>
              </a:rPr>
              <a:t>PÀ°AiÀÄ®Ä</a:t>
            </a:r>
            <a:endParaRPr lang="en-US" dirty="0" smtClean="0">
              <a:latin typeface="BRH Kannada RN" pitchFamily="2" charset="0"/>
            </a:endParaRPr>
          </a:p>
          <a:p>
            <a:endParaRPr lang="en-US" dirty="0">
              <a:latin typeface="BRH Kannada RN"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¥ÀæPÁgÀUÀ¼ÀÄ</a:t>
            </a:r>
            <a:endParaRPr lang="en-US" dirty="0">
              <a:latin typeface="Nudi 01 k" pitchFamily="2" charset="0"/>
            </a:endParaRPr>
          </a:p>
        </p:txBody>
      </p:sp>
      <p:sp>
        <p:nvSpPr>
          <p:cNvPr id="3" name="Content Placeholder 2"/>
          <p:cNvSpPr>
            <a:spLocks noGrp="1"/>
          </p:cNvSpPr>
          <p:nvPr>
            <p:ph idx="1"/>
          </p:nvPr>
        </p:nvSpPr>
        <p:spPr>
          <a:xfrm>
            <a:off x="381000" y="1066800"/>
            <a:ext cx="8229600" cy="4525963"/>
          </a:xfrm>
        </p:spPr>
        <p:txBody>
          <a:bodyPr>
            <a:normAutofit/>
          </a:bodyPr>
          <a:lstStyle/>
          <a:p>
            <a:r>
              <a:rPr lang="en-US" sz="2400" dirty="0" smtClean="0">
                <a:latin typeface="Nudi 01 k" pitchFamily="2" charset="0"/>
              </a:rPr>
              <a:t>ªÀÄÆPÀ ¸ÁPÀë÷åavÀæUÀ¼ÀÄ</a:t>
            </a:r>
          </a:p>
          <a:p>
            <a:r>
              <a:rPr lang="en-US" sz="2400" dirty="0" smtClean="0">
                <a:latin typeface="Nudi 01 k" pitchFamily="2" charset="0"/>
              </a:rPr>
              <a:t>º</a:t>
            </a:r>
            <a:r>
              <a:rPr lang="en-US" sz="2400" dirty="0" err="1" smtClean="0">
                <a:latin typeface="Nudi 01 k" pitchFamily="2" charset="0"/>
              </a:rPr>
              <a:t>Á¸Àå</a:t>
            </a:r>
            <a:r>
              <a:rPr lang="en-US" sz="2400" dirty="0" smtClean="0">
                <a:latin typeface="Nudi 01 k" pitchFamily="2" charset="0"/>
              </a:rPr>
              <a:t> ¸ÁPÀë÷åavÀæUÀ¼ÀÄ</a:t>
            </a:r>
          </a:p>
          <a:p>
            <a:r>
              <a:rPr lang="en-US" sz="2400" dirty="0" smtClean="0">
                <a:latin typeface="Nudi 01 k" pitchFamily="2" charset="0"/>
              </a:rPr>
              <a:t>£</a:t>
            </a:r>
            <a:r>
              <a:rPr lang="en-US" sz="2400" dirty="0" err="1" smtClean="0">
                <a:latin typeface="Nudi 01 k" pitchFamily="2" charset="0"/>
              </a:rPr>
              <a:t>ÉÊd</a:t>
            </a:r>
            <a:r>
              <a:rPr lang="en-US" sz="2400" dirty="0" smtClean="0">
                <a:latin typeface="Nudi 01 k" pitchFamily="2" charset="0"/>
              </a:rPr>
              <a:t> ¸ÁPÀë÷åavÀæUÀ¼ÀÄ</a:t>
            </a:r>
          </a:p>
          <a:p>
            <a:r>
              <a:rPr lang="en-US" sz="2400" dirty="0" smtClean="0">
                <a:latin typeface="Nudi 01 k" pitchFamily="2" charset="0"/>
              </a:rPr>
              <a:t>ª</a:t>
            </a:r>
            <a:r>
              <a:rPr lang="en-US" sz="2400" dirty="0" err="1" smtClean="0">
                <a:latin typeface="Nudi 01 k" pitchFamily="2" charset="0"/>
              </a:rPr>
              <a:t>ÀåAUÀåavÀæ</a:t>
            </a:r>
            <a:r>
              <a:rPr lang="en-US" sz="2400" dirty="0" smtClean="0">
                <a:latin typeface="Nudi 01 k" pitchFamily="2" charset="0"/>
              </a:rPr>
              <a:t> </a:t>
            </a:r>
            <a:r>
              <a:rPr lang="en-US" sz="2400" dirty="0" err="1" smtClean="0">
                <a:latin typeface="Nudi 01 k" pitchFamily="2" charset="0"/>
              </a:rPr>
              <a:t>DzsÁjvÀ</a:t>
            </a:r>
            <a:r>
              <a:rPr lang="en-US" sz="2400" dirty="0" smtClean="0">
                <a:latin typeface="Nudi 01 k" pitchFamily="2" charset="0"/>
              </a:rPr>
              <a:t> ¸ÁPÀë÷åavÀæUÀ¼ÀÄ</a:t>
            </a:r>
          </a:p>
          <a:p>
            <a:r>
              <a:rPr lang="en-US" sz="2400" dirty="0" smtClean="0">
                <a:latin typeface="Nudi 01 k" pitchFamily="2" charset="0"/>
              </a:rPr>
              <a:t>«µ</a:t>
            </a:r>
            <a:r>
              <a:rPr lang="en-US" sz="2400" dirty="0" err="1" smtClean="0">
                <a:latin typeface="Nudi 01 k" pitchFamily="2" charset="0"/>
              </a:rPr>
              <a:t>ÀAiÀiÁzsÁjvÀ</a:t>
            </a:r>
            <a:r>
              <a:rPr lang="en-US" sz="2400" dirty="0" smtClean="0">
                <a:latin typeface="Nudi 01 k" pitchFamily="2" charset="0"/>
              </a:rPr>
              <a:t> ¸ÁPÀë÷åavÀæUÀ¼ÀÄ</a:t>
            </a:r>
          </a:p>
          <a:p>
            <a:r>
              <a:rPr lang="en-US" sz="2400" dirty="0" err="1" smtClean="0">
                <a:latin typeface="Nudi 01 k" pitchFamily="2" charset="0"/>
              </a:rPr>
              <a:t>eÁUÀÈw</a:t>
            </a:r>
            <a:r>
              <a:rPr lang="en-US" sz="2400" dirty="0" smtClean="0">
                <a:latin typeface="Nudi 01 k" pitchFamily="2" charset="0"/>
              </a:rPr>
              <a:t> </a:t>
            </a:r>
            <a:r>
              <a:rPr lang="en-US" sz="2400" dirty="0" err="1" smtClean="0">
                <a:latin typeface="Nudi 01 k" pitchFamily="2" charset="0"/>
              </a:rPr>
              <a:t>DzsÁjvÀ</a:t>
            </a:r>
            <a:r>
              <a:rPr lang="en-US" sz="2400" dirty="0" smtClean="0">
                <a:latin typeface="Nudi 01 k" pitchFamily="2" charset="0"/>
              </a:rPr>
              <a:t> ¸ÁPÀë÷åavÀæUÀ¼ÀÄ</a:t>
            </a:r>
          </a:p>
          <a:p>
            <a:r>
              <a:rPr lang="en-US" sz="2400" dirty="0" err="1" smtClean="0">
                <a:latin typeface="Nudi 01 k" pitchFamily="2" charset="0"/>
              </a:rPr>
              <a:t>EwºÁ¸À</a:t>
            </a:r>
            <a:r>
              <a:rPr lang="en-US" sz="2400" dirty="0" smtClean="0">
                <a:latin typeface="Nudi 01 k" pitchFamily="2" charset="0"/>
              </a:rPr>
              <a:t> </a:t>
            </a:r>
            <a:r>
              <a:rPr lang="en-US" sz="2400" dirty="0" err="1" smtClean="0">
                <a:latin typeface="Nudi 01 k" pitchFamily="2" charset="0"/>
              </a:rPr>
              <a:t>WÀl£É</a:t>
            </a:r>
            <a:r>
              <a:rPr lang="en-US" sz="2400" dirty="0" smtClean="0">
                <a:latin typeface="Nudi 01 k" pitchFamily="2" charset="0"/>
              </a:rPr>
              <a:t> </a:t>
            </a:r>
            <a:r>
              <a:rPr lang="en-US" sz="2400" dirty="0" err="1" smtClean="0">
                <a:latin typeface="Nudi 01 k" pitchFamily="2" charset="0"/>
              </a:rPr>
              <a:t>DzsÁjvÀ</a:t>
            </a:r>
            <a:r>
              <a:rPr lang="en-US" sz="2400" dirty="0" smtClean="0">
                <a:latin typeface="Nudi 01 k" pitchFamily="2" charset="0"/>
              </a:rPr>
              <a:t> ¸ÁPÀë÷åavÀæUÀ¼ÀÄ</a:t>
            </a:r>
          </a:p>
          <a:p>
            <a:r>
              <a:rPr lang="en-US" sz="2400" dirty="0" err="1" smtClean="0">
                <a:latin typeface="Nudi 01 k" pitchFamily="2" charset="0"/>
              </a:rPr>
              <a:t>PÀgÀPÀÄ±À</a:t>
            </a:r>
            <a:r>
              <a:rPr lang="en-US" sz="2400" dirty="0" smtClean="0">
                <a:latin typeface="Nudi 01 k" pitchFamily="2" charset="0"/>
              </a:rPr>
              <a:t>® ¸ÁPÀë÷åavÀæUÀ¼ÀÄ</a:t>
            </a:r>
          </a:p>
          <a:p>
            <a:r>
              <a:rPr lang="en-US" sz="2400" dirty="0" err="1" smtClean="0">
                <a:latin typeface="Nudi 01 k" pitchFamily="2" charset="0"/>
              </a:rPr>
              <a:t>PÁ®à¤PÀ</a:t>
            </a:r>
            <a:r>
              <a:rPr lang="en-US" sz="2400" dirty="0" smtClean="0">
                <a:latin typeface="Nudi 01 k" pitchFamily="2" charset="0"/>
              </a:rPr>
              <a:t> </a:t>
            </a:r>
            <a:r>
              <a:rPr lang="en-US" sz="2400" dirty="0" err="1" smtClean="0">
                <a:latin typeface="Nudi 01 k" pitchFamily="2" charset="0"/>
              </a:rPr>
              <a:t>PÀxÉ</a:t>
            </a:r>
            <a:r>
              <a:rPr lang="en-US" sz="2400" dirty="0" smtClean="0">
                <a:latin typeface="Nudi 01 k" pitchFamily="2" charset="0"/>
              </a:rPr>
              <a:t> </a:t>
            </a:r>
            <a:r>
              <a:rPr lang="en-US" sz="2400" dirty="0" err="1" smtClean="0">
                <a:latin typeface="Nudi 01 k" pitchFamily="2" charset="0"/>
              </a:rPr>
              <a:t>DzsÁjvÀ</a:t>
            </a:r>
            <a:r>
              <a:rPr lang="en-US" sz="2400" dirty="0" smtClean="0">
                <a:latin typeface="Nudi 01 k" pitchFamily="2" charset="0"/>
              </a:rPr>
              <a:t> ¸ÁPÀë÷åavÀæUÀ¼ÀÄ</a:t>
            </a:r>
          </a:p>
          <a:p>
            <a:endParaRPr lang="en-US" dirty="0">
              <a:latin typeface="Nudi 01 k"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ª</a:t>
            </a:r>
            <a:r>
              <a:rPr lang="en-US" dirty="0" err="1" smtClean="0">
                <a:latin typeface="Nudi 01 k" pitchFamily="2" charset="0"/>
              </a:rPr>
              <a:t>ÀUÀðPÉÆÃuÉAiÀÄ</a:t>
            </a:r>
            <a:r>
              <a:rPr lang="en-US" dirty="0" smtClean="0">
                <a:latin typeface="Nudi 01 k" pitchFamily="2" charset="0"/>
              </a:rPr>
              <a:t> G¥ÀAiÉÆÃUÀUÀ¼ÀÄ</a:t>
            </a:r>
            <a:endParaRPr lang="en-US" dirty="0">
              <a:latin typeface="Nudi 01 k" pitchFamily="2" charset="0"/>
            </a:endParaRPr>
          </a:p>
        </p:txBody>
      </p:sp>
      <p:sp>
        <p:nvSpPr>
          <p:cNvPr id="3" name="Content Placeholder 2"/>
          <p:cNvSpPr>
            <a:spLocks noGrp="1"/>
          </p:cNvSpPr>
          <p:nvPr>
            <p:ph idx="1"/>
          </p:nvPr>
        </p:nvSpPr>
        <p:spPr>
          <a:xfrm>
            <a:off x="381000" y="1066800"/>
            <a:ext cx="8229600" cy="4525963"/>
          </a:xfrm>
        </p:spPr>
        <p:txBody>
          <a:bodyPr>
            <a:normAutofit/>
          </a:bodyPr>
          <a:lstStyle/>
          <a:p>
            <a:r>
              <a:rPr lang="en-US" sz="2400" dirty="0" smtClean="0">
                <a:latin typeface="Nudi 01 k" pitchFamily="2" charset="0"/>
              </a:rPr>
              <a:t>«.UÀ¼ÀÄ PÀ°PÁ ¥</a:t>
            </a:r>
            <a:r>
              <a:rPr lang="en-US" sz="2400" dirty="0" err="1" smtClean="0">
                <a:latin typeface="Nudi 01 k" pitchFamily="2" charset="0"/>
              </a:rPr>
              <a:t>ÀæQæAiÉÄAiÀÄ°è</a:t>
            </a:r>
            <a:r>
              <a:rPr lang="en-US" sz="2400" dirty="0" smtClean="0">
                <a:latin typeface="Nudi 01 k" pitchFamily="2" charset="0"/>
              </a:rPr>
              <a:t> AiÀÄ±À¹éAiÀiÁV ¨</a:t>
            </a:r>
            <a:r>
              <a:rPr lang="en-US" sz="2400" dirty="0" err="1" smtClean="0">
                <a:latin typeface="Nudi 01 k" pitchFamily="2" charset="0"/>
              </a:rPr>
              <a:t>sÁUÀªÀ</a:t>
            </a:r>
            <a:r>
              <a:rPr lang="en-US" sz="2400" dirty="0" smtClean="0">
                <a:latin typeface="Nudi 01 k" pitchFamily="2" charset="0"/>
              </a:rPr>
              <a:t>»¸</a:t>
            </a:r>
            <a:r>
              <a:rPr lang="en-US" sz="2400" dirty="0" err="1" smtClean="0">
                <a:latin typeface="Nudi 01 k" pitchFamily="2" charset="0"/>
              </a:rPr>
              <a:t>ÀÄªÀgÀÄ</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ÉÆÃzsÀ£Á</a:t>
            </a:r>
            <a:r>
              <a:rPr lang="en-US" sz="2400" dirty="0" smtClean="0">
                <a:latin typeface="Nudi 01 k" pitchFamily="2" charset="0"/>
              </a:rPr>
              <a:t> ¥</a:t>
            </a:r>
            <a:r>
              <a:rPr lang="en-US" sz="2400" dirty="0" err="1" smtClean="0">
                <a:latin typeface="Nudi 01 k" pitchFamily="2" charset="0"/>
              </a:rPr>
              <a:t>ÀæQæAiÉÄ</a:t>
            </a:r>
            <a:r>
              <a:rPr lang="en-US" sz="2400" dirty="0" smtClean="0">
                <a:latin typeface="Nudi 01 k" pitchFamily="2" charset="0"/>
              </a:rPr>
              <a:t> ¥</a:t>
            </a:r>
            <a:r>
              <a:rPr lang="en-US" sz="2400" dirty="0" err="1" smtClean="0">
                <a:latin typeface="Nudi 01 k" pitchFamily="2" charset="0"/>
              </a:rPr>
              <a:t>ÀjuÁªÀÄPÁjAiÀiÁVgÀÄvÀÛzÉ</a:t>
            </a:r>
            <a:r>
              <a:rPr lang="en-US" sz="2400" dirty="0" smtClean="0">
                <a:latin typeface="Nudi 01 k" pitchFamily="2" charset="0"/>
              </a:rPr>
              <a:t>.</a:t>
            </a:r>
          </a:p>
          <a:p>
            <a:r>
              <a:rPr lang="en-US" sz="2400" dirty="0" err="1" smtClean="0">
                <a:latin typeface="Nudi 01 k" pitchFamily="2" charset="0"/>
              </a:rPr>
              <a:t>PÀ°vÀ</a:t>
            </a:r>
            <a:r>
              <a:rPr lang="en-US" sz="2400" dirty="0" smtClean="0">
                <a:latin typeface="Nudi 01 k" pitchFamily="2" charset="0"/>
              </a:rPr>
              <a:t> «µ</a:t>
            </a:r>
            <a:r>
              <a:rPr lang="en-US" sz="2400" dirty="0" err="1" smtClean="0">
                <a:latin typeface="Nudi 01 k" pitchFamily="2" charset="0"/>
              </a:rPr>
              <a:t>ÀAiÀÄ</a:t>
            </a:r>
            <a:r>
              <a:rPr lang="en-US" sz="2400" dirty="0" smtClean="0">
                <a:latin typeface="Nudi 01 k" pitchFamily="2" charset="0"/>
              </a:rPr>
              <a:t> §ºÀ¼À ¢£ÀUÀ¼ÀªÀgÉUÉ £É£À¦£À°èlÄÖPÉÆ¼Àî§º</a:t>
            </a:r>
            <a:r>
              <a:rPr lang="en-US" sz="2400" dirty="0" err="1" smtClean="0">
                <a:latin typeface="Nudi 01 k" pitchFamily="2" charset="0"/>
              </a:rPr>
              <a:t>ÀÄzÀÄ</a:t>
            </a:r>
            <a:r>
              <a:rPr lang="en-US" sz="2400" dirty="0" smtClean="0">
                <a:latin typeface="Nudi 01 k" pitchFamily="2" charset="0"/>
              </a:rPr>
              <a:t>.</a:t>
            </a:r>
          </a:p>
          <a:p>
            <a:r>
              <a:rPr lang="en-US" sz="2400" dirty="0" err="1" smtClean="0">
                <a:latin typeface="Nudi 01 k" pitchFamily="2" charset="0"/>
              </a:rPr>
              <a:t>MAzÀÄ</a:t>
            </a:r>
            <a:r>
              <a:rPr lang="en-US" sz="2400" dirty="0" smtClean="0">
                <a:latin typeface="Nudi 01 k" pitchFamily="2" charset="0"/>
              </a:rPr>
              <a:t> «µ</a:t>
            </a:r>
            <a:r>
              <a:rPr lang="en-US" sz="2400" dirty="0" err="1" smtClean="0">
                <a:latin typeface="Nudi 01 k" pitchFamily="2" charset="0"/>
              </a:rPr>
              <a:t>ÀAiÀÄzÀ</a:t>
            </a:r>
            <a:r>
              <a:rPr lang="en-US" sz="2400" dirty="0" smtClean="0">
                <a:latin typeface="Nudi 01 k" pitchFamily="2" charset="0"/>
              </a:rPr>
              <a:t> §UÉÎ £</a:t>
            </a:r>
            <a:r>
              <a:rPr lang="en-US" sz="2400" dirty="0" err="1" smtClean="0">
                <a:latin typeface="Nudi 01 k" pitchFamily="2" charset="0"/>
              </a:rPr>
              <a:t>ÉÃgÀ</a:t>
            </a:r>
            <a:r>
              <a:rPr lang="en-US" sz="2400" dirty="0" smtClean="0">
                <a:latin typeface="Nudi 01 k" pitchFamily="2" charset="0"/>
              </a:rPr>
              <a:t> </a:t>
            </a:r>
            <a:r>
              <a:rPr lang="en-US" sz="2400" dirty="0" err="1" smtClean="0">
                <a:latin typeface="Nudi 01 k" pitchFamily="2" charset="0"/>
              </a:rPr>
              <a:t>C£ÀÄ¨sÀªÀ</a:t>
            </a:r>
            <a:r>
              <a:rPr lang="en-US" sz="2400" dirty="0" smtClean="0">
                <a:latin typeface="Nudi 01 k" pitchFamily="2" charset="0"/>
              </a:rPr>
              <a:t> ¤</a:t>
            </a:r>
            <a:r>
              <a:rPr lang="en-US" sz="2400" dirty="0" err="1" smtClean="0">
                <a:latin typeface="Nudi 01 k" pitchFamily="2" charset="0"/>
              </a:rPr>
              <a:t>ÃqÀ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err="1" smtClean="0">
                <a:latin typeface="Nudi 01 k" pitchFamily="2" charset="0"/>
              </a:rPr>
              <a:t>MAzÀÄ</a:t>
            </a:r>
            <a:r>
              <a:rPr lang="en-US" sz="2400" dirty="0" smtClean="0">
                <a:latin typeface="Nudi 01 k" pitchFamily="2" charset="0"/>
              </a:rPr>
              <a:t> «µ</a:t>
            </a:r>
            <a:r>
              <a:rPr lang="en-US" sz="2400" dirty="0" err="1" smtClean="0">
                <a:latin typeface="Nudi 01 k" pitchFamily="2" charset="0"/>
              </a:rPr>
              <a:t>ÀAiÀÄzÀ</a:t>
            </a:r>
            <a:r>
              <a:rPr lang="en-US" sz="2400" dirty="0" smtClean="0">
                <a:latin typeface="Nudi 01 k" pitchFamily="2" charset="0"/>
              </a:rPr>
              <a:t> §UÉÎ D¼ÀªÁzÀ </a:t>
            </a:r>
            <a:r>
              <a:rPr lang="en-US" sz="2400" dirty="0" err="1" smtClean="0">
                <a:latin typeface="Nudi 01 k" pitchFamily="2" charset="0"/>
              </a:rPr>
              <a:t>eÁÕ£À</a:t>
            </a:r>
            <a:r>
              <a:rPr lang="en-US" sz="2400" dirty="0" smtClean="0">
                <a:latin typeface="Nudi 01 k" pitchFamily="2" charset="0"/>
              </a:rPr>
              <a:t> </a:t>
            </a:r>
            <a:r>
              <a:rPr lang="en-US" sz="2400" dirty="0" err="1" smtClean="0">
                <a:latin typeface="Nudi 01 k" pitchFamily="2" charset="0"/>
              </a:rPr>
              <a:t>zÉÆgÉAiÀÄÄvÀÛzÉ</a:t>
            </a:r>
            <a:r>
              <a:rPr lang="en-US" sz="2400" dirty="0" smtClean="0">
                <a:latin typeface="Nudi 01 k" pitchFamily="2" charset="0"/>
              </a:rPr>
              <a:t>.</a:t>
            </a:r>
          </a:p>
          <a:p>
            <a:r>
              <a:rPr lang="en-US" sz="2400" dirty="0" err="1" smtClean="0">
                <a:latin typeface="Nudi 01 k" pitchFamily="2" charset="0"/>
              </a:rPr>
              <a:t>eÁÕ£À</a:t>
            </a:r>
            <a:r>
              <a:rPr lang="en-US" sz="2400" dirty="0" smtClean="0">
                <a:latin typeface="Nudi 01 k" pitchFamily="2" charset="0"/>
              </a:rPr>
              <a:t> ª</a:t>
            </a:r>
            <a:r>
              <a:rPr lang="en-US" sz="2400" dirty="0" err="1" smtClean="0">
                <a:latin typeface="Nudi 01 k" pitchFamily="2" charset="0"/>
              </a:rPr>
              <a:t>ÀUÁðªÀuÉUÉ</a:t>
            </a:r>
            <a:r>
              <a:rPr lang="en-US" sz="2400" dirty="0" smtClean="0">
                <a:latin typeface="Nudi 01 k" pitchFamily="2" charset="0"/>
              </a:rPr>
              <a:t> </a:t>
            </a:r>
            <a:r>
              <a:rPr lang="en-US" sz="2400" dirty="0" err="1" smtClean="0">
                <a:latin typeface="Nudi 01 k" pitchFamily="2" charset="0"/>
              </a:rPr>
              <a:t>EzÀÄ</a:t>
            </a:r>
            <a:r>
              <a:rPr lang="en-US" sz="2400" dirty="0" smtClean="0">
                <a:latin typeface="Nudi 01 k" pitchFamily="2" charset="0"/>
              </a:rPr>
              <a:t> ¸ÀÄ®¨</a:t>
            </a:r>
            <a:r>
              <a:rPr lang="en-US" sz="2400" dirty="0" err="1" smtClean="0">
                <a:latin typeface="Nudi 01 k" pitchFamily="2" charset="0"/>
              </a:rPr>
              <a:t>sÀªÁzÀ</a:t>
            </a:r>
            <a:r>
              <a:rPr lang="en-US" sz="2400" dirty="0" smtClean="0">
                <a:latin typeface="Nudi 01 k" pitchFamily="2" charset="0"/>
              </a:rPr>
              <a:t> ª</a:t>
            </a:r>
            <a:r>
              <a:rPr lang="en-US" sz="2400" dirty="0" err="1" smtClean="0">
                <a:latin typeface="Nudi 01 k" pitchFamily="2" charset="0"/>
              </a:rPr>
              <a:t>ÀiÁUÀðªÁVzÉ</a:t>
            </a:r>
            <a:r>
              <a:rPr lang="en-US" sz="2400" dirty="0" smtClean="0">
                <a:latin typeface="Nudi 01 k" pitchFamily="2"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¸ÀÛ§Þ avÀæUÀ¼ÀÄ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4525963"/>
          </a:xfrm>
        </p:spPr>
        <p:txBody>
          <a:bodyPr>
            <a:normAutofit/>
          </a:bodyPr>
          <a:lstStyle/>
          <a:p>
            <a:r>
              <a:rPr lang="en-US" dirty="0" err="1" smtClean="0">
                <a:latin typeface="Nudi 01 k" pitchFamily="2" charset="0"/>
              </a:rPr>
              <a:t>CxÀð</a:t>
            </a:r>
            <a:r>
              <a:rPr lang="en-US" dirty="0" smtClean="0">
                <a:latin typeface="Nudi 01 k" pitchFamily="2" charset="0"/>
              </a:rPr>
              <a:t>: </a:t>
            </a:r>
            <a:r>
              <a:rPr lang="en-US" dirty="0" err="1" smtClean="0">
                <a:latin typeface="Nudi 01 k" pitchFamily="2" charset="0"/>
              </a:rPr>
              <a:t>CvÀåAvÀ</a:t>
            </a:r>
            <a:r>
              <a:rPr lang="en-US" dirty="0" smtClean="0">
                <a:latin typeface="Nudi 01 k" pitchFamily="2" charset="0"/>
              </a:rPr>
              <a:t> ªÉÃUÀªÁV </a:t>
            </a:r>
            <a:r>
              <a:rPr lang="en-US" dirty="0" err="1" smtClean="0">
                <a:latin typeface="Nudi 01 k" pitchFamily="2" charset="0"/>
              </a:rPr>
              <a:t>MAzÀÄ</a:t>
            </a:r>
            <a:r>
              <a:rPr lang="en-US" dirty="0" smtClean="0">
                <a:latin typeface="Nudi 01 k" pitchFamily="2" charset="0"/>
              </a:rPr>
              <a:t> ¸</a:t>
            </a:r>
            <a:r>
              <a:rPr lang="en-US" dirty="0" err="1" smtClean="0">
                <a:latin typeface="Nudi 01 k" pitchFamily="2" charset="0"/>
              </a:rPr>
              <a:t>À¤ßªÉÃ±ÀzÀ°è</a:t>
            </a:r>
            <a:r>
              <a:rPr lang="en-US" dirty="0" smtClean="0">
                <a:latin typeface="Nudi 01 k" pitchFamily="2" charset="0"/>
              </a:rPr>
              <a:t> ª</a:t>
            </a:r>
            <a:r>
              <a:rPr lang="en-US" dirty="0" err="1" smtClean="0">
                <a:latin typeface="Nudi 01 k" pitchFamily="2" charset="0"/>
              </a:rPr>
              <a:t>ÀiÁ»w</a:t>
            </a:r>
            <a:r>
              <a:rPr lang="en-US" dirty="0" smtClean="0">
                <a:latin typeface="Nudi 01 k" pitchFamily="2" charset="0"/>
              </a:rPr>
              <a:t>, ¨</a:t>
            </a:r>
            <a:r>
              <a:rPr lang="en-US" dirty="0" err="1" smtClean="0">
                <a:latin typeface="Nudi 01 k" pitchFamily="2" charset="0"/>
              </a:rPr>
              <a:t>sÁªÀ£É</a:t>
            </a:r>
            <a:r>
              <a:rPr lang="en-US" dirty="0" smtClean="0">
                <a:latin typeface="Nudi 01 k" pitchFamily="2" charset="0"/>
              </a:rPr>
              <a:t> </a:t>
            </a:r>
            <a:r>
              <a:rPr lang="en-US" dirty="0" err="1" smtClean="0">
                <a:latin typeface="Nudi 01 k" pitchFamily="2" charset="0"/>
              </a:rPr>
              <a:t>CxÀªÁ</a:t>
            </a:r>
            <a:r>
              <a:rPr lang="en-US" dirty="0" smtClean="0">
                <a:latin typeface="Nudi 01 k" pitchFamily="2" charset="0"/>
              </a:rPr>
              <a:t> C£ÀÄ¨sÀªÀUÀ¼À£ÀÄß ª</a:t>
            </a:r>
            <a:r>
              <a:rPr lang="en-US" dirty="0" err="1" smtClean="0">
                <a:latin typeface="Nudi 01 k" pitchFamily="2" charset="0"/>
              </a:rPr>
              <a:t>ÀåPÀÛ¥Àr¸ÀÄªÀ</a:t>
            </a:r>
            <a:r>
              <a:rPr lang="en-US" dirty="0" smtClean="0">
                <a:latin typeface="Nudi 01 k" pitchFamily="2" charset="0"/>
              </a:rPr>
              <a:t> </a:t>
            </a:r>
            <a:r>
              <a:rPr lang="en-US" dirty="0" err="1" smtClean="0">
                <a:latin typeface="Nudi 01 k" pitchFamily="2" charset="0"/>
              </a:rPr>
              <a:t>MAzÀÄ</a:t>
            </a:r>
            <a:r>
              <a:rPr lang="en-US" dirty="0" smtClean="0">
                <a:latin typeface="Nudi 01 k" pitchFamily="2" charset="0"/>
              </a:rPr>
              <a:t> ¤±ÀÑ®ª</a:t>
            </a:r>
            <a:r>
              <a:rPr lang="en-US" dirty="0" err="1" smtClean="0">
                <a:latin typeface="Nudi 01 k" pitchFamily="2" charset="0"/>
              </a:rPr>
              <a:t>ÁzÀ</a:t>
            </a:r>
            <a:r>
              <a:rPr lang="en-US" dirty="0" smtClean="0">
                <a:latin typeface="Nudi 01 k" pitchFamily="2" charset="0"/>
              </a:rPr>
              <a:t> </a:t>
            </a:r>
            <a:r>
              <a:rPr lang="en-US" dirty="0" err="1" smtClean="0">
                <a:latin typeface="Nudi 01 k" pitchFamily="2" charset="0"/>
              </a:rPr>
              <a:t>vÀAvÁæA±À</a:t>
            </a:r>
            <a:r>
              <a:rPr lang="en-US" dirty="0" smtClean="0">
                <a:latin typeface="Nudi 01 k" pitchFamily="2" charset="0"/>
              </a:rPr>
              <a:t> </a:t>
            </a:r>
            <a:r>
              <a:rPr lang="en-US" dirty="0" err="1" smtClean="0">
                <a:latin typeface="Nudi 01 k" pitchFamily="2" charset="0"/>
              </a:rPr>
              <a:t>DzsÁjvÀ</a:t>
            </a:r>
            <a:r>
              <a:rPr lang="en-US" dirty="0" smtClean="0">
                <a:latin typeface="Nudi 01 k" pitchFamily="2" charset="0"/>
              </a:rPr>
              <a:t> </a:t>
            </a:r>
            <a:r>
              <a:rPr lang="en-US" dirty="0" err="1" smtClean="0">
                <a:latin typeface="Nudi 01 k" pitchFamily="2" charset="0"/>
              </a:rPr>
              <a:t>avÀæªÀ£ÉßÃ</a:t>
            </a:r>
            <a:r>
              <a:rPr lang="en-US" dirty="0" smtClean="0">
                <a:latin typeface="Nudi 01 k" pitchFamily="2" charset="0"/>
              </a:rPr>
              <a:t> ¸ÀÛ§ÞavÀæUÀ¼ÀÄ </a:t>
            </a:r>
            <a:r>
              <a:rPr lang="en-US" dirty="0" err="1" smtClean="0">
                <a:latin typeface="Nudi 01 k" pitchFamily="2" charset="0"/>
              </a:rPr>
              <a:t>JAzÀÄ</a:t>
            </a:r>
            <a:r>
              <a:rPr lang="en-US" dirty="0" smtClean="0">
                <a:latin typeface="Nudi 01 k" pitchFamily="2" charset="0"/>
              </a:rPr>
              <a:t> </a:t>
            </a:r>
            <a:r>
              <a:rPr lang="en-US" dirty="0" err="1" smtClean="0">
                <a:latin typeface="Nudi 01 k" pitchFamily="2" charset="0"/>
              </a:rPr>
              <a:t>PÀgÉAiÀÄÄvÁÛgÉ</a:t>
            </a:r>
            <a:r>
              <a:rPr lang="en-US" dirty="0" smtClean="0">
                <a:latin typeface="Nudi 01 k" pitchFamily="2" charset="0"/>
              </a:rPr>
              <a:t>.</a:t>
            </a:r>
          </a:p>
          <a:p>
            <a:r>
              <a:rPr lang="en-US" dirty="0" smtClean="0">
                <a:latin typeface="Nudi 01 k" pitchFamily="2" charset="0"/>
              </a:rPr>
              <a:t>ªÁåSÉåUÀ¼ÀÄ: </a:t>
            </a:r>
          </a:p>
          <a:p>
            <a:pPr>
              <a:buNone/>
            </a:pPr>
            <a:r>
              <a:rPr lang="en-US" dirty="0" err="1" smtClean="0">
                <a:latin typeface="Nudi 01 k" pitchFamily="2" charset="0"/>
              </a:rPr>
              <a:t>PÀ£ÀßqÀ</a:t>
            </a:r>
            <a:r>
              <a:rPr lang="en-US" dirty="0" smtClean="0">
                <a:latin typeface="Nudi 01 k" pitchFamily="2" charset="0"/>
              </a:rPr>
              <a:t> «±</a:t>
            </a:r>
            <a:r>
              <a:rPr lang="en-US" dirty="0" err="1" smtClean="0">
                <a:latin typeface="Nudi 01 k" pitchFamily="2" charset="0"/>
              </a:rPr>
              <a:t>ÀéPÉÆÃ±ÀzÀ</a:t>
            </a:r>
            <a:r>
              <a:rPr lang="en-US" dirty="0" smtClean="0">
                <a:latin typeface="Nudi 01 k" pitchFamily="2" charset="0"/>
              </a:rPr>
              <a:t> ¥</a:t>
            </a:r>
            <a:r>
              <a:rPr lang="en-US" dirty="0" err="1" smtClean="0">
                <a:latin typeface="Nudi 01 k" pitchFamily="2" charset="0"/>
              </a:rPr>
              <a:t>ÀæPÁgÀ</a:t>
            </a:r>
            <a:r>
              <a:rPr lang="en-US" dirty="0" smtClean="0">
                <a:latin typeface="Nudi 01 k" pitchFamily="2" charset="0"/>
              </a:rPr>
              <a:t>: ¸</a:t>
            </a:r>
            <a:r>
              <a:rPr lang="en-US" dirty="0" err="1" smtClean="0">
                <a:latin typeface="Nudi 01 k" pitchFamily="2" charset="0"/>
              </a:rPr>
              <a:t>ÀàµÀÖªÁzÀ</a:t>
            </a:r>
            <a:r>
              <a:rPr lang="en-US" dirty="0" smtClean="0">
                <a:latin typeface="Nudi 01 k" pitchFamily="2" charset="0"/>
              </a:rPr>
              <a:t> </a:t>
            </a:r>
            <a:r>
              <a:rPr lang="en-US" dirty="0" err="1" smtClean="0">
                <a:latin typeface="Nudi 01 k" pitchFamily="2" charset="0"/>
              </a:rPr>
              <a:t>zÀÈ±Àå</a:t>
            </a:r>
            <a:r>
              <a:rPr lang="en-US" dirty="0" smtClean="0">
                <a:latin typeface="Nudi 01 k" pitchFamily="2" charset="0"/>
              </a:rPr>
              <a:t> ¸</a:t>
            </a:r>
            <a:r>
              <a:rPr lang="en-US" dirty="0" err="1" smtClean="0">
                <a:latin typeface="Nudi 01 k" pitchFamily="2" charset="0"/>
              </a:rPr>
              <a:t>ÁgÁA±ÀªÀ£ÀÄß</a:t>
            </a:r>
            <a:r>
              <a:rPr lang="en-US" dirty="0" smtClean="0">
                <a:latin typeface="Nudi 01 k" pitchFamily="2" charset="0"/>
              </a:rPr>
              <a:t> ¤</a:t>
            </a:r>
            <a:r>
              <a:rPr lang="en-US" dirty="0" err="1" smtClean="0">
                <a:latin typeface="Nudi 01 k" pitchFamily="2" charset="0"/>
              </a:rPr>
              <a:t>gÀÆ</a:t>
            </a:r>
            <a:r>
              <a:rPr lang="en-US" dirty="0" smtClean="0">
                <a:latin typeface="Nudi 01 k" pitchFamily="2" charset="0"/>
              </a:rPr>
              <a:t>¦¸ÀÄªÀ </a:t>
            </a:r>
            <a:r>
              <a:rPr lang="en-US" dirty="0" err="1" smtClean="0">
                <a:latin typeface="Nudi 01 k" pitchFamily="2" charset="0"/>
              </a:rPr>
              <a:t>vÀAvÀæeÁÕ£À</a:t>
            </a:r>
            <a:r>
              <a:rPr lang="en-US" dirty="0" smtClean="0">
                <a:latin typeface="Nudi 01 k" pitchFamily="2" charset="0"/>
              </a:rPr>
              <a:t> </a:t>
            </a:r>
            <a:r>
              <a:rPr lang="en-US" dirty="0" err="1" smtClean="0">
                <a:latin typeface="Nudi 01 k" pitchFamily="2" charset="0"/>
              </a:rPr>
              <a:t>DzsÁjvÀ</a:t>
            </a:r>
            <a:r>
              <a:rPr lang="en-US" dirty="0" smtClean="0">
                <a:latin typeface="Nudi 01 k" pitchFamily="2" charset="0"/>
              </a:rPr>
              <a:t> avÀæUÀ¼ÉÃ ¸ÀÛ§ÞavÀæUÀ¼ÀÄ.</a:t>
            </a:r>
            <a:endParaRPr lang="en-US" dirty="0">
              <a:latin typeface="Nudi 01 k"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a:t>
            </a:r>
            <a:r>
              <a:rPr lang="en-US" dirty="0" err="1" smtClean="0">
                <a:latin typeface="BRH Kannada RN" pitchFamily="2" charset="0"/>
              </a:rPr>
              <a:t>ÀUÀðPÉÆÃuÉAiÀÄ°è</a:t>
            </a:r>
            <a:r>
              <a:rPr lang="en-US" dirty="0" smtClean="0">
                <a:latin typeface="BRH Kannada RN" pitchFamily="2" charset="0"/>
              </a:rPr>
              <a:t> 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85000" lnSpcReduction="20000"/>
          </a:bodyPr>
          <a:lstStyle/>
          <a:p>
            <a:r>
              <a:rPr lang="en-US" sz="2400" dirty="0" smtClean="0">
                <a:latin typeface="BRH Kannada RN" pitchFamily="2" charset="0"/>
              </a:rPr>
              <a:t>ª</a:t>
            </a:r>
            <a:r>
              <a:rPr lang="en-US" sz="2400" dirty="0" err="1" smtClean="0">
                <a:latin typeface="BRH Kannada RN" pitchFamily="2" charset="0"/>
              </a:rPr>
              <a:t>ÀUÀðPÉÆÃuÉAiÀÄ°è</a:t>
            </a:r>
            <a:r>
              <a:rPr lang="en-US" sz="2400" dirty="0" smtClean="0">
                <a:latin typeface="BRH Kannada RN" pitchFamily="2" charset="0"/>
              </a:rPr>
              <a:t> PÀ°PÁ </a:t>
            </a:r>
            <a:r>
              <a:rPr lang="en-US" sz="2400" dirty="0" err="1" smtClean="0">
                <a:latin typeface="BRH Kannada RN" pitchFamily="2" charset="0"/>
              </a:rPr>
              <a:t>G¥ÀPÀgÀtªÁV</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F avÀæUÀ¼À §¼ÀPÉ ªÀÄÆ®PÀ «µ</a:t>
            </a:r>
            <a:r>
              <a:rPr lang="en-US" sz="2400" dirty="0" err="1" smtClean="0">
                <a:latin typeface="BRH Kannada RN" pitchFamily="2" charset="0"/>
              </a:rPr>
              <a:t>ÀAiÀÄzÀ</a:t>
            </a:r>
            <a:r>
              <a:rPr lang="en-US" sz="2400" dirty="0" smtClean="0">
                <a:latin typeface="BRH Kannada RN" pitchFamily="2" charset="0"/>
              </a:rPr>
              <a:t> §UÉÎ D¼ÀªÁzÀ </a:t>
            </a:r>
            <a:r>
              <a:rPr lang="en-US" sz="2400" dirty="0" err="1" smtClean="0">
                <a:latin typeface="BRH Kannada RN" pitchFamily="2" charset="0"/>
              </a:rPr>
              <a:t>eÁÕ£À</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EzÀÄ</a:t>
            </a:r>
            <a:r>
              <a:rPr lang="en-US" sz="2400" dirty="0" smtClean="0">
                <a:latin typeface="BRH Kannada RN" pitchFamily="2" charset="0"/>
              </a:rPr>
              <a:t> ²PÀëPÀgÀ º</a:t>
            </a:r>
            <a:r>
              <a:rPr lang="en-US" sz="2400" dirty="0" err="1" smtClean="0">
                <a:latin typeface="BRH Kannada RN" pitchFamily="2" charset="0"/>
              </a:rPr>
              <a:t>ÉÆgÉAiÀÄ£ÀÄß</a:t>
            </a:r>
            <a:r>
              <a:rPr lang="en-US" sz="2400" dirty="0" smtClean="0">
                <a:latin typeface="BRH Kannada RN" pitchFamily="2" charset="0"/>
              </a:rPr>
              <a:t> </a:t>
            </a:r>
            <a:r>
              <a:rPr lang="en-US" sz="2400" dirty="0" err="1" smtClean="0">
                <a:latin typeface="BRH Kannada RN" pitchFamily="2" charset="0"/>
              </a:rPr>
              <a:t>PÀrªÉÄ</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ÀUÀðPÉÆÃuÉAiÀÄ</a:t>
            </a:r>
            <a:r>
              <a:rPr lang="en-US" sz="2400" dirty="0" smtClean="0">
                <a:latin typeface="BRH Kannada RN" pitchFamily="2" charset="0"/>
              </a:rPr>
              <a:t> ¨</a:t>
            </a:r>
            <a:r>
              <a:rPr lang="en-US" sz="2400" dirty="0" err="1" smtClean="0">
                <a:latin typeface="BRH Kannada RN" pitchFamily="2" charset="0"/>
              </a:rPr>
              <a:t>ÉÆÃzsÀ£ÉAiÀÄ£ÀÄß</a:t>
            </a:r>
            <a:r>
              <a:rPr lang="en-US" sz="2400" dirty="0" smtClean="0">
                <a:latin typeface="BRH Kannada RN" pitchFamily="2" charset="0"/>
              </a:rPr>
              <a:t> ¥</a:t>
            </a:r>
            <a:r>
              <a:rPr lang="en-US" sz="2400" dirty="0" err="1" smtClean="0">
                <a:latin typeface="BRH Kannada RN" pitchFamily="2" charset="0"/>
              </a:rPr>
              <a:t>ÀjuÁªÀÄPÁjAiÀÄ£ÁßV</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zÁåyð</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²PÀëPÀgÀ ¸À0ªÀºÀ£À PË±À®ª</a:t>
            </a:r>
            <a:r>
              <a:rPr lang="en-US" sz="2400" dirty="0" err="1" smtClean="0">
                <a:latin typeface="BRH Kannada RN" pitchFamily="2" charset="0"/>
              </a:rPr>
              <a:t>À£ÀÄß</a:t>
            </a:r>
            <a:r>
              <a:rPr lang="en-US" sz="2400" dirty="0" smtClean="0">
                <a:latin typeface="BRH Kannada RN" pitchFamily="2" charset="0"/>
              </a:rPr>
              <a:t> ¨É¼É¸ÀÄªÀÅzÀÄ.</a:t>
            </a:r>
          </a:p>
          <a:p>
            <a:r>
              <a:rPr lang="en-US" sz="2400" dirty="0" smtClean="0">
                <a:latin typeface="BRH Kannada RN" pitchFamily="2" charset="0"/>
              </a:rPr>
              <a:t>«.UÀ¼À </a:t>
            </a:r>
            <a:r>
              <a:rPr lang="en-US" sz="2400" dirty="0" err="1" smtClean="0">
                <a:latin typeface="BRH Kannada RN" pitchFamily="2" charset="0"/>
              </a:rPr>
              <a:t>vÁQðPÀ</a:t>
            </a:r>
            <a:r>
              <a:rPr lang="en-US" sz="2400" dirty="0" smtClean="0">
                <a:latin typeface="BRH Kannada RN" pitchFamily="2" charset="0"/>
              </a:rPr>
              <a:t> ±</a:t>
            </a:r>
            <a:r>
              <a:rPr lang="en-US" sz="2400" dirty="0" err="1" smtClean="0">
                <a:latin typeface="BRH Kannada RN" pitchFamily="2" charset="0"/>
              </a:rPr>
              <a:t>ÀQÛAiÀÄ£ÀÄß</a:t>
            </a:r>
            <a:r>
              <a:rPr lang="en-US" sz="2400" dirty="0" smtClean="0">
                <a:latin typeface="BRH Kannada RN" pitchFamily="2" charset="0"/>
              </a:rPr>
              <a:t> º</a:t>
            </a:r>
            <a:r>
              <a:rPr lang="en-US" sz="2400" dirty="0" err="1" smtClean="0">
                <a:latin typeface="BRH Kannada RN" pitchFamily="2" charset="0"/>
              </a:rPr>
              <a:t>ÉaÑ¸ÀÄªÀÅzÀÄ</a:t>
            </a:r>
            <a:r>
              <a:rPr lang="en-US" sz="2400" dirty="0" smtClean="0">
                <a:latin typeface="BRH Kannada RN" pitchFamily="2" charset="0"/>
              </a:rPr>
              <a:t>.</a:t>
            </a:r>
          </a:p>
          <a:p>
            <a:r>
              <a:rPr lang="en-US" sz="2400" dirty="0" err="1" smtClean="0">
                <a:latin typeface="BRH Kannada RN" pitchFamily="2" charset="0"/>
              </a:rPr>
              <a:t>PÀ°PÉAiÀÄ°è</a:t>
            </a:r>
            <a:r>
              <a:rPr lang="en-US" sz="2400" dirty="0" smtClean="0">
                <a:latin typeface="BRH Kannada RN" pitchFamily="2" charset="0"/>
              </a:rPr>
              <a:t> D¸ÀQÛ º</a:t>
            </a:r>
            <a:r>
              <a:rPr lang="en-US" sz="2400" dirty="0" err="1" smtClean="0">
                <a:latin typeface="BRH Kannada RN" pitchFamily="2" charset="0"/>
              </a:rPr>
              <a:t>ÉZÀÄÑªÀÅzÀÄ</a:t>
            </a:r>
            <a:r>
              <a:rPr lang="en-US" sz="2400" dirty="0" smtClean="0">
                <a:latin typeface="BRH Kannada RN" pitchFamily="2" charset="0"/>
              </a:rPr>
              <a:t>.</a:t>
            </a:r>
          </a:p>
          <a:p>
            <a:r>
              <a:rPr lang="en-US" sz="2400" dirty="0" err="1" smtClean="0">
                <a:latin typeface="BRH Kannada RN" pitchFamily="2" charset="0"/>
              </a:rPr>
              <a:t>MAzÀÄ</a:t>
            </a:r>
            <a:r>
              <a:rPr lang="en-US" sz="2400" dirty="0" smtClean="0">
                <a:latin typeface="BRH Kannada RN" pitchFamily="2" charset="0"/>
              </a:rPr>
              <a:t> «µ</a:t>
            </a:r>
            <a:r>
              <a:rPr lang="en-US" sz="2400" dirty="0" err="1" smtClean="0">
                <a:latin typeface="BRH Kannada RN" pitchFamily="2" charset="0"/>
              </a:rPr>
              <a:t>ÀAiÀÄªÀ£ÀÄß</a:t>
            </a:r>
            <a:r>
              <a:rPr lang="en-US" sz="2400" dirty="0" smtClean="0">
                <a:latin typeface="BRH Kannada RN" pitchFamily="2" charset="0"/>
              </a:rPr>
              <a:t> ¤gÀUÀð¼ÀªÁV ª</a:t>
            </a:r>
            <a:r>
              <a:rPr lang="en-US" sz="2400" dirty="0" err="1" smtClean="0">
                <a:latin typeface="BRH Kannada RN" pitchFamily="2" charset="0"/>
              </a:rPr>
              <a:t>ÀÄAr¸À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«.UÀ¼À </a:t>
            </a:r>
            <a:r>
              <a:rPr lang="en-US" sz="2400" dirty="0" err="1" smtClean="0">
                <a:latin typeface="BRH Kannada RN" pitchFamily="2" charset="0"/>
              </a:rPr>
              <a:t>UÀªÀÄ£ÀªÀ£ÀÄß</a:t>
            </a:r>
            <a:r>
              <a:rPr lang="en-US" sz="2400" dirty="0" smtClean="0">
                <a:latin typeface="BRH Kannada RN" pitchFamily="2" charset="0"/>
              </a:rPr>
              <a:t> ¥</a:t>
            </a:r>
            <a:r>
              <a:rPr lang="en-US" sz="2400" dirty="0" err="1" smtClean="0">
                <a:latin typeface="BRH Kannada RN" pitchFamily="2" charset="0"/>
              </a:rPr>
              <a:t>ÁoÀzÀ</a:t>
            </a:r>
            <a:r>
              <a:rPr lang="en-US" sz="2400" dirty="0" smtClean="0">
                <a:latin typeface="BRH Kannada RN" pitchFamily="2" charset="0"/>
              </a:rPr>
              <a:t> </a:t>
            </a:r>
            <a:r>
              <a:rPr lang="en-US" sz="2400" dirty="0" err="1" smtClean="0">
                <a:latin typeface="BRH Kannada RN" pitchFamily="2" charset="0"/>
              </a:rPr>
              <a:t>PÀqÉUÉ</a:t>
            </a:r>
            <a:r>
              <a:rPr lang="en-US" sz="2400" dirty="0" smtClean="0">
                <a:latin typeface="BRH Kannada RN" pitchFamily="2" charset="0"/>
              </a:rPr>
              <a:t> </a:t>
            </a:r>
            <a:r>
              <a:rPr lang="en-US" sz="2400" dirty="0" err="1" smtClean="0">
                <a:latin typeface="BRH Kannada RN" pitchFamily="2" charset="0"/>
              </a:rPr>
              <a:t>DPÀ¶ð¸ÀÄvÀÛzÉ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ÉÆÃzsÀ£ÉAiÀÄ°è</a:t>
            </a:r>
            <a:r>
              <a:rPr lang="en-US" sz="2400" dirty="0" smtClean="0">
                <a:latin typeface="BRH Kannada RN" pitchFamily="2" charset="0"/>
              </a:rPr>
              <a:t> </a:t>
            </a:r>
            <a:r>
              <a:rPr lang="en-US" sz="2400" dirty="0" err="1" smtClean="0">
                <a:latin typeface="BRH Kannada RN" pitchFamily="2" charset="0"/>
              </a:rPr>
              <a:t>KPÀvÁ£ÀvÉAiÀÄ£ÀÄß</a:t>
            </a:r>
            <a:r>
              <a:rPr lang="en-US" sz="2400" dirty="0" smtClean="0">
                <a:latin typeface="BRH Kannada RN" pitchFamily="2" charset="0"/>
              </a:rPr>
              <a:t> ¤ªÁj¹, ¥</a:t>
            </a:r>
            <a:r>
              <a:rPr lang="en-US" sz="2400" dirty="0" err="1" smtClean="0">
                <a:latin typeface="BRH Kannada RN" pitchFamily="2" charset="0"/>
              </a:rPr>
              <a:t>ÁoÀzÀ°è</a:t>
            </a:r>
            <a:r>
              <a:rPr lang="en-US" sz="2400" dirty="0" smtClean="0">
                <a:latin typeface="BRH Kannada RN" pitchFamily="2" charset="0"/>
              </a:rPr>
              <a:t> ª</a:t>
            </a:r>
            <a:r>
              <a:rPr lang="en-US" sz="2400" dirty="0" err="1" smtClean="0">
                <a:latin typeface="BRH Kannada RN" pitchFamily="2" charset="0"/>
              </a:rPr>
              <a:t>ÉÊ«zsÀåvÉAiÀÄ£ÀÄß</a:t>
            </a:r>
            <a:r>
              <a:rPr lang="en-US" sz="2400" dirty="0" smtClean="0">
                <a:latin typeface="BRH Kannada RN" pitchFamily="2" charset="0"/>
              </a:rPr>
              <a:t> </a:t>
            </a:r>
            <a:r>
              <a:rPr lang="en-US" sz="2400" dirty="0" err="1" smtClean="0">
                <a:latin typeface="BRH Kannada RN" pitchFamily="2" charset="0"/>
              </a:rPr>
              <a:t>vÀgÀÄvÀÛzÉ</a:t>
            </a:r>
            <a:r>
              <a:rPr lang="en-US" sz="2400" dirty="0" smtClean="0">
                <a:latin typeface="BRH Kannada RN" pitchFamily="2" charset="0"/>
              </a:rPr>
              <a:t>.</a:t>
            </a:r>
          </a:p>
          <a:p>
            <a:r>
              <a:rPr lang="en-US" sz="2400" dirty="0" err="1" smtClean="0">
                <a:latin typeface="BRH Kannada RN" pitchFamily="2" charset="0"/>
              </a:rPr>
              <a:t>J®è</a:t>
            </a:r>
            <a:r>
              <a:rPr lang="en-US" sz="2400" dirty="0" smtClean="0">
                <a:latin typeface="BRH Kannada RN" pitchFamily="2" charset="0"/>
              </a:rPr>
              <a:t> </a:t>
            </a:r>
            <a:r>
              <a:rPr lang="en-US" sz="2400" dirty="0" err="1" smtClean="0">
                <a:latin typeface="BRH Kannada RN" pitchFamily="2" charset="0"/>
              </a:rPr>
              <a:t>jÃwAiÀÄ</a:t>
            </a:r>
            <a:r>
              <a:rPr lang="en-US" sz="2400" dirty="0" smtClean="0">
                <a:latin typeface="BRH Kannada RN" pitchFamily="2" charset="0"/>
              </a:rPr>
              <a:t> «.UÀ½UÉ </a:t>
            </a:r>
            <a:r>
              <a:rPr lang="en-US" sz="2400" dirty="0" err="1" smtClean="0">
                <a:latin typeface="BRH Kannada RN" pitchFamily="2" charset="0"/>
              </a:rPr>
              <a:t>GvÀAiÀÄÄPÀÛ</a:t>
            </a:r>
            <a:r>
              <a:rPr lang="en-US" sz="2400" dirty="0" smtClean="0">
                <a:latin typeface="BRH Kannada RN" pitchFamily="2" charset="0"/>
              </a:rPr>
              <a:t>.</a:t>
            </a:r>
          </a:p>
          <a:p>
            <a:r>
              <a:rPr lang="en-US" sz="2400" dirty="0" err="1" smtClean="0">
                <a:latin typeface="BRH Kannada RN" pitchFamily="2" charset="0"/>
              </a:rPr>
              <a:t>avÀæPÀ¯ÉAiÀÄ°è</a:t>
            </a:r>
            <a:r>
              <a:rPr lang="en-US" sz="2400" dirty="0" smtClean="0">
                <a:latin typeface="BRH Kannada RN" pitchFamily="2" charset="0"/>
              </a:rPr>
              <a:t> </a:t>
            </a:r>
            <a:r>
              <a:rPr lang="en-US" sz="2400" dirty="0" err="1" smtClean="0">
                <a:latin typeface="BRH Kannada RN" pitchFamily="2" charset="0"/>
              </a:rPr>
              <a:t>D¸ÀQÛ¬ÄgÀÄªÀ</a:t>
            </a:r>
            <a:r>
              <a:rPr lang="en-US" sz="2400" dirty="0" smtClean="0">
                <a:latin typeface="BRH Kannada RN" pitchFamily="2" charset="0"/>
              </a:rPr>
              <a:t> «.UÀ½UÉ </a:t>
            </a:r>
            <a:r>
              <a:rPr lang="en-US" sz="2400" dirty="0" err="1" smtClean="0">
                <a:latin typeface="BRH Kannada RN" pitchFamily="2" charset="0"/>
              </a:rPr>
              <a:t>vÀªÀÄä</a:t>
            </a:r>
            <a:r>
              <a:rPr lang="en-US" sz="2400" dirty="0" smtClean="0">
                <a:latin typeface="BRH Kannada RN" pitchFamily="2" charset="0"/>
              </a:rPr>
              <a:t> </a:t>
            </a:r>
            <a:r>
              <a:rPr lang="en-US" sz="2400" dirty="0" err="1" smtClean="0">
                <a:latin typeface="BRH Kannada RN" pitchFamily="2" charset="0"/>
              </a:rPr>
              <a:t>PÀ®à£Á±ÀQÛAiÀÄ£ÀÄß</a:t>
            </a:r>
            <a:r>
              <a:rPr lang="en-US" sz="2400" dirty="0" smtClean="0">
                <a:latin typeface="BRH Kannada RN" pitchFamily="2" charset="0"/>
              </a:rPr>
              <a:t> C©üªÀåQÛUÉÆ½¸À®Ä avÀæUÀ¼ÀÄ ¥</a:t>
            </a:r>
            <a:r>
              <a:rPr lang="en-US" sz="2400" dirty="0" err="1" smtClean="0">
                <a:latin typeface="BRH Kannada RN" pitchFamily="2" charset="0"/>
              </a:rPr>
              <a:t>ÉÇæÃvÁì</a:t>
            </a:r>
            <a:r>
              <a:rPr lang="en-US" sz="2400" dirty="0" smtClean="0">
                <a:latin typeface="BRH Kannada RN" pitchFamily="2" charset="0"/>
              </a:rPr>
              <a:t>»¸</a:t>
            </a:r>
            <a:r>
              <a:rPr lang="en-US" sz="2400" dirty="0" err="1" smtClean="0">
                <a:latin typeface="BRH Kannada RN" pitchFamily="2" charset="0"/>
              </a:rPr>
              <a:t>ÀÄvÀÛªÉ</a:t>
            </a:r>
            <a:r>
              <a:rPr lang="en-US" sz="2400" dirty="0" smtClean="0">
                <a:latin typeface="BRH Kannada RN" pitchFamily="2" charset="0"/>
              </a:rPr>
              <a:t>.</a:t>
            </a:r>
          </a:p>
          <a:p>
            <a:endParaRPr lang="en-US" sz="2400" dirty="0" smtClean="0">
              <a:latin typeface="BRH Kannada RN" pitchFamily="2" charset="0"/>
            </a:endParaRPr>
          </a:p>
          <a:p>
            <a:endParaRPr lang="en-US" dirty="0">
              <a:latin typeface="BRH Kannada RN"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eÁ®vÁtUÀ¼ÀÄ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Nudi 01 k" pitchFamily="2" charset="0"/>
              </a:rPr>
              <a:t>«±</a:t>
            </a:r>
            <a:r>
              <a:rPr lang="en-US" sz="2400" dirty="0" err="1" smtClean="0">
                <a:latin typeface="Nudi 01 k" pitchFamily="2" charset="0"/>
              </a:rPr>
              <a:t>ÀéªÁå</a:t>
            </a:r>
            <a:r>
              <a:rPr lang="en-US" sz="2400" dirty="0" smtClean="0">
                <a:latin typeface="Nudi 01 k" pitchFamily="2" charset="0"/>
              </a:rPr>
              <a:t>¦ </a:t>
            </a:r>
            <a:r>
              <a:rPr lang="en-US" sz="2400" dirty="0" err="1" smtClean="0">
                <a:latin typeface="Nudi 01 k" pitchFamily="2" charset="0"/>
              </a:rPr>
              <a:t>eÁ®zÀ°è</a:t>
            </a:r>
            <a:r>
              <a:rPr lang="en-US" sz="2400" dirty="0" smtClean="0">
                <a:latin typeface="Nudi 01 k" pitchFamily="2" charset="0"/>
              </a:rPr>
              <a:t> ¥</a:t>
            </a:r>
            <a:r>
              <a:rPr lang="en-US" sz="2400" dirty="0" err="1" smtClean="0">
                <a:latin typeface="Nudi 01 k" pitchFamily="2" charset="0"/>
              </a:rPr>
              <a:t>ÀgÀ¸ÀàgÀ</a:t>
            </a:r>
            <a:r>
              <a:rPr lang="en-US" sz="2400" dirty="0" smtClean="0">
                <a:latin typeface="Nudi 01 k" pitchFamily="2" charset="0"/>
              </a:rPr>
              <a:t> ¸</a:t>
            </a:r>
            <a:r>
              <a:rPr lang="en-US" sz="2400" dirty="0" err="1" smtClean="0">
                <a:latin typeface="Nudi 01 k" pitchFamily="2" charset="0"/>
              </a:rPr>
              <a:t>ÀA¥ÀQð¸À¯ÁzÀ</a:t>
            </a:r>
            <a:r>
              <a:rPr lang="en-US" sz="2400" dirty="0" smtClean="0">
                <a:latin typeface="Nudi 01 k" pitchFamily="2" charset="0"/>
              </a:rPr>
              <a:t> ¥ÀÅlUÀ¼À ¸</a:t>
            </a:r>
            <a:r>
              <a:rPr lang="en-US" sz="2400" dirty="0" err="1" smtClean="0">
                <a:latin typeface="Nudi 01 k" pitchFamily="2" charset="0"/>
              </a:rPr>
              <a:t>ÀªÀÄÆºÀªÁVzÀÄÝ</a:t>
            </a:r>
            <a:r>
              <a:rPr lang="en-US" sz="2400" dirty="0" smtClean="0">
                <a:latin typeface="Nudi 01 k" pitchFamily="2" charset="0"/>
              </a:rPr>
              <a:t>, ¸</a:t>
            </a:r>
            <a:r>
              <a:rPr lang="en-US" sz="2400" dirty="0" err="1" smtClean="0">
                <a:latin typeface="Nudi 01 k" pitchFamily="2" charset="0"/>
              </a:rPr>
              <a:t>ÁªÀiÁ£ÀåªÁV</a:t>
            </a:r>
            <a:r>
              <a:rPr lang="en-US" sz="2400" dirty="0" smtClean="0">
                <a:latin typeface="Nudi 01 k" pitchFamily="2" charset="0"/>
              </a:rPr>
              <a:t> </a:t>
            </a:r>
            <a:r>
              <a:rPr lang="en-US" sz="2400" dirty="0" err="1" smtClean="0">
                <a:latin typeface="Nudi 01 k" pitchFamily="2" charset="0"/>
              </a:rPr>
              <a:t>M§â</a:t>
            </a:r>
            <a:r>
              <a:rPr lang="en-US" sz="2400" dirty="0" smtClean="0">
                <a:latin typeface="Nudi 01 k" pitchFamily="2" charset="0"/>
              </a:rPr>
              <a:t> ª</a:t>
            </a:r>
            <a:r>
              <a:rPr lang="en-US" sz="2400" dirty="0" err="1" smtClean="0">
                <a:latin typeface="Nudi 01 k" pitchFamily="2" charset="0"/>
              </a:rPr>
              <a:t>ÀåQÛ</a:t>
            </a:r>
            <a:r>
              <a:rPr lang="en-US" sz="2400" dirty="0" smtClean="0">
                <a:latin typeface="Nudi 01 k" pitchFamily="2" charset="0"/>
              </a:rPr>
              <a:t> </a:t>
            </a:r>
            <a:r>
              <a:rPr lang="en-US" sz="2400" dirty="0" err="1" smtClean="0">
                <a:latin typeface="Nudi 01 k" pitchFamily="2" charset="0"/>
              </a:rPr>
              <a:t>CxÀªÁ</a:t>
            </a:r>
            <a:r>
              <a:rPr lang="en-US" sz="2400" dirty="0" smtClean="0">
                <a:latin typeface="Nudi 01 k" pitchFamily="2" charset="0"/>
              </a:rPr>
              <a:t> ¸</a:t>
            </a:r>
            <a:r>
              <a:rPr lang="en-US" sz="2400" dirty="0" err="1" smtClean="0">
                <a:latin typeface="Nudi 01 k" pitchFamily="2" charset="0"/>
              </a:rPr>
              <a:t>ÀAWÀl£É¬ÄAzÀ</a:t>
            </a:r>
            <a:r>
              <a:rPr lang="en-US" sz="2400" dirty="0" smtClean="0">
                <a:latin typeface="Nudi 01 k" pitchFamily="2" charset="0"/>
              </a:rPr>
              <a:t> ¤ª</a:t>
            </a:r>
            <a:r>
              <a:rPr lang="en-US" sz="2400" dirty="0" err="1" smtClean="0">
                <a:latin typeface="Nudi 01 k" pitchFamily="2" charset="0"/>
              </a:rPr>
              <a:t>Àð</a:t>
            </a:r>
            <a:r>
              <a:rPr lang="en-US" sz="2400" dirty="0" smtClean="0">
                <a:latin typeface="Nudi 01 k" pitchFamily="2" charset="0"/>
              </a:rPr>
              <a:t>»¸</a:t>
            </a:r>
            <a:r>
              <a:rPr lang="en-US" sz="2400" dirty="0" err="1" smtClean="0">
                <a:latin typeface="Nudi 01 k" pitchFamily="2" charset="0"/>
              </a:rPr>
              <a:t>À®àqÀÄvÀÛzÉ</a:t>
            </a:r>
            <a:r>
              <a:rPr lang="en-US" sz="2400" dirty="0" smtClean="0">
                <a:latin typeface="Nudi 01 k" pitchFamily="2" charset="0"/>
              </a:rPr>
              <a:t>.</a:t>
            </a:r>
          </a:p>
          <a:p>
            <a:r>
              <a:rPr lang="en-US" sz="2400" dirty="0" smtClean="0">
                <a:latin typeface="Nudi 01 k" pitchFamily="2" charset="0"/>
              </a:rPr>
              <a:t>§º</a:t>
            </a:r>
            <a:r>
              <a:rPr lang="en-US" sz="2400" dirty="0" err="1" smtClean="0">
                <a:latin typeface="Nudi 01 k" pitchFamily="2" charset="0"/>
              </a:rPr>
              <a:t>ÀÄªÀiÁzsÀåªÀÄzÀ</a:t>
            </a:r>
            <a:r>
              <a:rPr lang="en-US" sz="2400" dirty="0" smtClean="0">
                <a:latin typeface="Nudi 01 k" pitchFamily="2" charset="0"/>
              </a:rPr>
              <a:t> «µ</a:t>
            </a:r>
            <a:r>
              <a:rPr lang="en-US" sz="2400" dirty="0" err="1" smtClean="0">
                <a:latin typeface="Nudi 01 k" pitchFamily="2" charset="0"/>
              </a:rPr>
              <a:t>ÀAiÀÄªÀ¸ÀÄÛªÀ£ÀÄß</a:t>
            </a:r>
            <a:r>
              <a:rPr lang="en-US" sz="2400" dirty="0" smtClean="0">
                <a:latin typeface="Nudi 01 k" pitchFamily="2" charset="0"/>
              </a:rPr>
              <a:t> M¼ÀUÉÆAqÀAvÉ, </a:t>
            </a:r>
            <a:r>
              <a:rPr lang="en-US" sz="2400" dirty="0" err="1" smtClean="0">
                <a:latin typeface="Nudi 01 k" pitchFamily="2" charset="0"/>
              </a:rPr>
              <a:t>MAzÀPÉÆÌAzÀÄ</a:t>
            </a:r>
            <a:r>
              <a:rPr lang="en-US" sz="2400" dirty="0" smtClean="0">
                <a:latin typeface="Nudi 01 k" pitchFamily="2" charset="0"/>
              </a:rPr>
              <a:t> ¸ÀA§A¢ü¹zÀ </a:t>
            </a:r>
            <a:r>
              <a:rPr lang="en-US" sz="2400" dirty="0" err="1" smtClean="0">
                <a:latin typeface="Nudi 01 k" pitchFamily="2" charset="0"/>
              </a:rPr>
              <a:t>eÁ</a:t>
            </a:r>
            <a:r>
              <a:rPr lang="en-US" sz="2400" dirty="0" smtClean="0">
                <a:latin typeface="Nudi 01 k" pitchFamily="2" charset="0"/>
              </a:rPr>
              <a:t>®¥ÀÅlUÀ¼À ¸</a:t>
            </a:r>
            <a:r>
              <a:rPr lang="en-US" sz="2400" dirty="0" err="1" smtClean="0">
                <a:latin typeface="Nudi 01 k" pitchFamily="2" charset="0"/>
              </a:rPr>
              <a:t>ÀAUÀæºÀªÁVzÀÄÝ</a:t>
            </a:r>
            <a:r>
              <a:rPr lang="en-US" sz="2400" dirty="0" smtClean="0">
                <a:latin typeface="Nudi 01 k" pitchFamily="2" charset="0"/>
              </a:rPr>
              <a:t>, «²µÀÖªÁV </a:t>
            </a:r>
            <a:r>
              <a:rPr lang="en-US" sz="2400" dirty="0" err="1" smtClean="0">
                <a:latin typeface="Nudi 01 k" pitchFamily="2" charset="0"/>
              </a:rPr>
              <a:t>UÀÄgÀÄw¸À¯ÁzÀ</a:t>
            </a:r>
            <a:r>
              <a:rPr lang="en-US" sz="2400" dirty="0" smtClean="0">
                <a:latin typeface="Nudi 01 k" pitchFamily="2" charset="0"/>
              </a:rPr>
              <a:t> ¸</a:t>
            </a:r>
            <a:r>
              <a:rPr lang="en-US" sz="2400" dirty="0" err="1" smtClean="0">
                <a:latin typeface="Nudi 01 k" pitchFamily="2" charset="0"/>
              </a:rPr>
              <a:t>ÁªÀiÁ£Àå</a:t>
            </a:r>
            <a:r>
              <a:rPr lang="en-US" sz="2400" dirty="0" smtClean="0">
                <a:latin typeface="Nudi 01 k" pitchFamily="2" charset="0"/>
              </a:rPr>
              <a:t> ª</a:t>
            </a:r>
            <a:r>
              <a:rPr lang="en-US" sz="2400" dirty="0" err="1" smtClean="0">
                <a:latin typeface="Nudi 01 k" pitchFamily="2" charset="0"/>
              </a:rPr>
              <a:t>À®AiÀÄzÀ</a:t>
            </a:r>
            <a:r>
              <a:rPr lang="en-US" sz="2400" dirty="0" smtClean="0">
                <a:latin typeface="Nudi 01 k" pitchFamily="2" charset="0"/>
              </a:rPr>
              <a:t> º</a:t>
            </a:r>
            <a:r>
              <a:rPr lang="en-US" sz="2400" dirty="0" err="1" smtClean="0">
                <a:latin typeface="Nudi 01 k" pitchFamily="2" charset="0"/>
              </a:rPr>
              <a:t>É¸ÀgÀ£ÀÄß</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PÀ¤µÀ× </a:t>
            </a:r>
            <a:r>
              <a:rPr lang="en-US" sz="2400" dirty="0" err="1" smtClean="0">
                <a:latin typeface="Nudi 01 k" pitchFamily="2" charset="0"/>
              </a:rPr>
              <a:t>MAzÀÄ</a:t>
            </a:r>
            <a:r>
              <a:rPr lang="en-US" sz="2400" dirty="0" smtClean="0">
                <a:latin typeface="Nudi 01 k" pitchFamily="2" charset="0"/>
              </a:rPr>
              <a:t> </a:t>
            </a:r>
            <a:r>
              <a:rPr lang="en-US" sz="2400" dirty="0" err="1" smtClean="0">
                <a:latin typeface="Nudi 01 k" pitchFamily="2" charset="0"/>
              </a:rPr>
              <a:t>eÁ</a:t>
            </a:r>
            <a:r>
              <a:rPr lang="en-US" sz="2400" dirty="0" smtClean="0">
                <a:latin typeface="Nudi 01 k" pitchFamily="2" charset="0"/>
              </a:rPr>
              <a:t>®-¸</a:t>
            </a:r>
            <a:r>
              <a:rPr lang="en-US" sz="2400" dirty="0" err="1" smtClean="0">
                <a:latin typeface="Nudi 01 k" pitchFamily="2" charset="0"/>
              </a:rPr>
              <a:t>ÀªÀðgï</a:t>
            </a:r>
            <a:r>
              <a:rPr lang="en-US" sz="2400" dirty="0" smtClean="0">
                <a:latin typeface="Nudi 01 k" pitchFamily="2" charset="0"/>
              </a:rPr>
              <a:t> ªÀÄÆ®PÀ ¥ÀæPÁ²¸À®ànÖgÀÄvÀÛzÉ.</a:t>
            </a:r>
          </a:p>
          <a:p>
            <a:r>
              <a:rPr lang="en-US" sz="2400" dirty="0" err="1" smtClean="0">
                <a:latin typeface="Nudi 01 k" pitchFamily="2" charset="0"/>
              </a:rPr>
              <a:t>MAzÀÄ</a:t>
            </a:r>
            <a:r>
              <a:rPr lang="en-US" sz="2400" dirty="0" smtClean="0">
                <a:latin typeface="Nudi 01 k" pitchFamily="2" charset="0"/>
              </a:rPr>
              <a:t> </a:t>
            </a:r>
            <a:r>
              <a:rPr lang="en-US" sz="2400" dirty="0" err="1" smtClean="0">
                <a:latin typeface="Nudi 01 k" pitchFamily="2" charset="0"/>
              </a:rPr>
              <a:t>eÁ®vÁtªÀ£ÀÄß</a:t>
            </a:r>
            <a:r>
              <a:rPr lang="en-US" sz="2400" dirty="0" smtClean="0">
                <a:latin typeface="Nudi 01 k" pitchFamily="2" charset="0"/>
              </a:rPr>
              <a:t> ¸</a:t>
            </a:r>
            <a:r>
              <a:rPr lang="en-US" sz="2400" dirty="0" err="1" smtClean="0">
                <a:latin typeface="Nudi 01 k" pitchFamily="2" charset="0"/>
              </a:rPr>
              <a:t>ÀA¥ÀQð¸À®Ä</a:t>
            </a:r>
            <a:r>
              <a:rPr lang="en-US" sz="2400" dirty="0" smtClean="0">
                <a:latin typeface="Nudi 01 k" pitchFamily="2" charset="0"/>
              </a:rPr>
              <a:t>, ¸</a:t>
            </a:r>
            <a:r>
              <a:rPr lang="en-US" sz="2400" dirty="0" err="1" smtClean="0">
                <a:latin typeface="Nudi 01 k" pitchFamily="2" charset="0"/>
              </a:rPr>
              <a:t>ÁªÀðd¤PÀ</a:t>
            </a:r>
            <a:r>
              <a:rPr lang="en-US" sz="2400" dirty="0" smtClean="0">
                <a:latin typeface="Nudi 01 k" pitchFamily="2" charset="0"/>
              </a:rPr>
              <a:t> </a:t>
            </a:r>
            <a:r>
              <a:rPr lang="en-US" sz="2400" dirty="0" err="1" smtClean="0">
                <a:latin typeface="Nudi 01 k" pitchFamily="2" charset="0"/>
              </a:rPr>
              <a:t>CAvÀeÁð</a:t>
            </a:r>
            <a:r>
              <a:rPr lang="en-US" sz="2400" dirty="0" smtClean="0">
                <a:latin typeface="Nudi 01 k" pitchFamily="2" charset="0"/>
              </a:rPr>
              <a:t>® </a:t>
            </a:r>
            <a:r>
              <a:rPr lang="en-US" sz="2400" dirty="0" err="1" smtClean="0">
                <a:latin typeface="Nudi 01 k" pitchFamily="2" charset="0"/>
              </a:rPr>
              <a:t>M¥ÀàAzÀ</a:t>
            </a:r>
            <a:r>
              <a:rPr lang="en-US" sz="2400" dirty="0" smtClean="0">
                <a:latin typeface="Nudi 01 k" pitchFamily="2" charset="0"/>
              </a:rPr>
              <a:t> </a:t>
            </a:r>
            <a:r>
              <a:rPr lang="en-US" sz="2400" dirty="0" err="1" smtClean="0">
                <a:latin typeface="Nudi 01 k" pitchFamily="2" charset="0"/>
              </a:rPr>
              <a:t>eÁ®zÀAvÀºÀ</a:t>
            </a:r>
            <a:r>
              <a:rPr lang="en-US" sz="2400" dirty="0" smtClean="0">
                <a:latin typeface="Nudi 01 k" pitchFamily="2" charset="0"/>
              </a:rPr>
              <a:t> </a:t>
            </a:r>
            <a:r>
              <a:rPr lang="en-US" sz="2400" dirty="0" err="1" smtClean="0">
                <a:latin typeface="Nudi 01 k" pitchFamily="2" charset="0"/>
              </a:rPr>
              <a:t>CAvÀeÁð</a:t>
            </a:r>
            <a:r>
              <a:rPr lang="en-US" sz="2400" dirty="0" smtClean="0">
                <a:latin typeface="Nudi 01 k" pitchFamily="2" charset="0"/>
              </a:rPr>
              <a:t>® </a:t>
            </a:r>
            <a:r>
              <a:rPr lang="en-US" sz="2400" dirty="0" err="1" smtClean="0">
                <a:latin typeface="Nudi 01 k" pitchFamily="2" charset="0"/>
              </a:rPr>
              <a:t>CxÀªÁ</a:t>
            </a:r>
            <a:r>
              <a:rPr lang="en-US" sz="2400" dirty="0" smtClean="0">
                <a:latin typeface="Nudi 01 k" pitchFamily="2" charset="0"/>
              </a:rPr>
              <a:t> SÁ¸ÀVÃ ¸ÀÜ½ÃAiÀÄ ¥</a:t>
            </a:r>
            <a:r>
              <a:rPr lang="en-US" sz="2400" dirty="0" err="1" smtClean="0">
                <a:latin typeface="Nudi 01 k" pitchFamily="2" charset="0"/>
              </a:rPr>
              <a:t>ÀæzÉÃ±ÀzÀ</a:t>
            </a:r>
            <a:r>
              <a:rPr lang="en-US" sz="2400" dirty="0" smtClean="0">
                <a:latin typeface="Nudi 01 k" pitchFamily="2" charset="0"/>
              </a:rPr>
              <a:t> </a:t>
            </a:r>
            <a:r>
              <a:rPr lang="en-US" sz="2400" dirty="0" err="1" smtClean="0">
                <a:latin typeface="Nudi 01 k" pitchFamily="2" charset="0"/>
              </a:rPr>
              <a:t>eÁ</a:t>
            </a:r>
            <a:r>
              <a:rPr lang="en-US" sz="2400" dirty="0" smtClean="0">
                <a:latin typeface="Nudi 01 k" pitchFamily="2" charset="0"/>
              </a:rPr>
              <a:t>®ª</a:t>
            </a:r>
            <a:r>
              <a:rPr lang="en-US" sz="2400" dirty="0" err="1" smtClean="0">
                <a:latin typeface="Nudi 01 k" pitchFamily="2" charset="0"/>
              </a:rPr>
              <a:t>À£ÀÄß</a:t>
            </a:r>
            <a:r>
              <a:rPr lang="en-US" sz="2400" dirty="0" smtClean="0">
                <a:latin typeface="Nudi 01 k" pitchFamily="2" charset="0"/>
              </a:rPr>
              <a:t> </a:t>
            </a:r>
            <a:r>
              <a:rPr lang="en-US" sz="2400" dirty="0" err="1" smtClean="0">
                <a:latin typeface="Nudi 01 k" pitchFamily="2" charset="0"/>
              </a:rPr>
              <a:t>DzsÁgÀªÁV</a:t>
            </a:r>
            <a:r>
              <a:rPr lang="en-US" sz="2400" dirty="0" smtClean="0">
                <a:latin typeface="Nudi 01 k" pitchFamily="2" charset="0"/>
              </a:rPr>
              <a:t> </a:t>
            </a:r>
            <a:r>
              <a:rPr lang="en-US" sz="2400" dirty="0" err="1" smtClean="0">
                <a:latin typeface="Nudi 01 k" pitchFamily="2" charset="0"/>
              </a:rPr>
              <a:t>UÀÄgÀÄw¸ÀÄªÀ</a:t>
            </a:r>
            <a:r>
              <a:rPr lang="en-US" sz="2400" dirty="0" smtClean="0">
                <a:latin typeface="Nudi 01 k" pitchFamily="2" charset="0"/>
              </a:rPr>
              <a:t>, ¸</a:t>
            </a:r>
            <a:r>
              <a:rPr lang="en-US" sz="2400" dirty="0" err="1" smtClean="0">
                <a:latin typeface="Nudi 01 k" pitchFamily="2" charset="0"/>
              </a:rPr>
              <a:t>ÁªÀiÁ£Àå</a:t>
            </a:r>
            <a:r>
              <a:rPr lang="en-US" sz="2400" dirty="0" smtClean="0">
                <a:latin typeface="Nudi 01 k" pitchFamily="2" charset="0"/>
              </a:rPr>
              <a:t> </a:t>
            </a:r>
            <a:r>
              <a:rPr lang="en-US" sz="2400" dirty="0" err="1" smtClean="0">
                <a:latin typeface="Nudi 01 k" pitchFamily="2" charset="0"/>
              </a:rPr>
              <a:t>DPÀgÀ</a:t>
            </a:r>
            <a:r>
              <a:rPr lang="en-US" sz="2400" dirty="0" smtClean="0">
                <a:latin typeface="Nudi 01 k" pitchFamily="2" charset="0"/>
              </a:rPr>
              <a:t> </a:t>
            </a:r>
            <a:r>
              <a:rPr lang="en-US" sz="2400" dirty="0" err="1" smtClean="0">
                <a:latin typeface="Nudi 01 k" pitchFamily="2" charset="0"/>
              </a:rPr>
              <a:t>vÉÆÃgÀPÀ</a:t>
            </a:r>
            <a:r>
              <a:rPr lang="en-US" sz="2400" dirty="0" smtClean="0">
                <a:latin typeface="Nudi 01 k" pitchFamily="2" charset="0"/>
              </a:rPr>
              <a:t> (</a:t>
            </a:r>
            <a:r>
              <a:rPr lang="en-US" sz="2400" dirty="0" err="1" smtClean="0">
                <a:latin typeface="Nudi 01 k" pitchFamily="2" charset="0"/>
              </a:rPr>
              <a:t>AiÀÄÄ.Dgï</a:t>
            </a:r>
            <a:r>
              <a:rPr lang="en-US" sz="2400" dirty="0" smtClean="0">
                <a:latin typeface="Nudi 01 k" pitchFamily="2" charset="0"/>
              </a:rPr>
              <a:t>. </a:t>
            </a:r>
            <a:r>
              <a:rPr lang="en-US" sz="2400" dirty="0" err="1" smtClean="0">
                <a:latin typeface="Nudi 01 k" pitchFamily="2" charset="0"/>
              </a:rPr>
              <a:t>J¯ï</a:t>
            </a:r>
            <a:r>
              <a:rPr lang="en-US" sz="2400" dirty="0" smtClean="0">
                <a:latin typeface="Nudi 01 k" pitchFamily="2" charset="0"/>
              </a:rPr>
              <a:t>.) ªÀÄÆ®PÀ </a:t>
            </a:r>
            <a:r>
              <a:rPr lang="en-US" sz="2400" dirty="0" err="1" smtClean="0">
                <a:latin typeface="Nudi 01 k" pitchFamily="2" charset="0"/>
              </a:rPr>
              <a:t>vÉgÉAiÀÄ</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 ¸</a:t>
            </a:r>
            <a:r>
              <a:rPr lang="en-US" sz="2400" dirty="0" err="1" smtClean="0">
                <a:latin typeface="Nudi 01 k" pitchFamily="2" charset="0"/>
              </a:rPr>
              <a:t>ÁªÀðd¤PÀªÁV</a:t>
            </a:r>
            <a:r>
              <a:rPr lang="en-US" sz="2400" dirty="0" smtClean="0">
                <a:latin typeface="Nudi 01 k" pitchFamily="2" charset="0"/>
              </a:rPr>
              <a:t> ®¨</a:t>
            </a:r>
            <a:r>
              <a:rPr lang="en-US" sz="2400" dirty="0" err="1" smtClean="0">
                <a:latin typeface="Nudi 01 k" pitchFamily="2" charset="0"/>
              </a:rPr>
              <a:t>sÀå«gÀÄªÀ</a:t>
            </a:r>
            <a:r>
              <a:rPr lang="en-US" sz="2400" dirty="0" smtClean="0">
                <a:latin typeface="Nudi 01 k" pitchFamily="2" charset="0"/>
              </a:rPr>
              <a:t> </a:t>
            </a:r>
            <a:r>
              <a:rPr lang="en-US" sz="2400" dirty="0" err="1" smtClean="0">
                <a:latin typeface="Nudi 01 k" pitchFamily="2" charset="0"/>
              </a:rPr>
              <a:t>J®è</a:t>
            </a:r>
            <a:r>
              <a:rPr lang="en-US" sz="2400" dirty="0" smtClean="0">
                <a:latin typeface="Nudi 01 k" pitchFamily="2" charset="0"/>
              </a:rPr>
              <a:t> eÁ®vÁtUÀ¼À£ÀÄß </a:t>
            </a:r>
            <a:r>
              <a:rPr lang="en-US" sz="2400" dirty="0" err="1" smtClean="0">
                <a:latin typeface="Nudi 01 k" pitchFamily="2" charset="0"/>
              </a:rPr>
              <a:t>MmÁÖV</a:t>
            </a:r>
            <a:r>
              <a:rPr lang="en-US" sz="2400" dirty="0" smtClean="0">
                <a:latin typeface="Nudi 01 k" pitchFamily="2" charset="0"/>
              </a:rPr>
              <a:t> «±</a:t>
            </a:r>
            <a:r>
              <a:rPr lang="en-US" sz="2400" dirty="0" err="1" smtClean="0">
                <a:latin typeface="Nudi 01 k" pitchFamily="2" charset="0"/>
              </a:rPr>
              <a:t>ÀéªÁå¦eÁ</a:t>
            </a:r>
            <a:r>
              <a:rPr lang="en-US" sz="2400" dirty="0" smtClean="0">
                <a:latin typeface="Nudi 01 k" pitchFamily="2" charset="0"/>
              </a:rPr>
              <a:t>® </a:t>
            </a:r>
            <a:r>
              <a:rPr lang="en-US" sz="2400" dirty="0" err="1" smtClean="0">
                <a:latin typeface="Nudi 01 k" pitchFamily="2" charset="0"/>
              </a:rPr>
              <a:t>JAzÀÄ</a:t>
            </a:r>
            <a:r>
              <a:rPr lang="en-US" sz="2400" dirty="0" smtClean="0">
                <a:latin typeface="Nudi 01 k" pitchFamily="2" charset="0"/>
              </a:rPr>
              <a:t> </a:t>
            </a:r>
            <a:r>
              <a:rPr lang="en-US" sz="2400" dirty="0" err="1" smtClean="0">
                <a:latin typeface="Nudi 01 k" pitchFamily="2" charset="0"/>
              </a:rPr>
              <a:t>PÀgÉAiÀÄÄvÁÛgÉ</a:t>
            </a:r>
            <a:r>
              <a:rPr lang="en-US" sz="2400" dirty="0" smtClean="0">
                <a:latin typeface="Nudi 01 k" pitchFamily="2" charset="0"/>
              </a:rPr>
              <a:t>.</a:t>
            </a:r>
          </a:p>
          <a:p>
            <a:endParaRPr lang="en-US" dirty="0">
              <a:latin typeface="Nudi 01 k"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Nudi 01 k" pitchFamily="2" charset="0"/>
              </a:rPr>
              <a:t>eÁ®vÁt</a:t>
            </a:r>
            <a:r>
              <a:rPr lang="en-US" dirty="0" smtClean="0">
                <a:latin typeface="Nudi 01 k" pitchFamily="2" charset="0"/>
              </a:rPr>
              <a:t> ª</a:t>
            </a:r>
            <a:r>
              <a:rPr lang="en-US" dirty="0" err="1" smtClean="0">
                <a:latin typeface="Nudi 01 k" pitchFamily="2" charset="0"/>
              </a:rPr>
              <a:t>ÀåªÀ¸ÉÜ</a:t>
            </a:r>
            <a:endParaRPr lang="en-US" dirty="0">
              <a:latin typeface="Nudi 01 k"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dirty="0" err="1" smtClean="0">
                <a:latin typeface="Nudi 01 k" pitchFamily="2" charset="0"/>
              </a:rPr>
              <a:t>eÁ®vÁtªÀ£ÀÄß</a:t>
            </a:r>
            <a:r>
              <a:rPr lang="en-US" dirty="0" smtClean="0">
                <a:latin typeface="Nudi 01 k" pitchFamily="2" charset="0"/>
              </a:rPr>
              <a:t> </a:t>
            </a:r>
            <a:r>
              <a:rPr lang="en-US" dirty="0" err="1" smtClean="0">
                <a:latin typeface="Nudi 01 k" pitchFamily="2" charset="0"/>
              </a:rPr>
              <a:t>vÀgÀUÀw</a:t>
            </a:r>
            <a:r>
              <a:rPr lang="en-US" dirty="0" smtClean="0">
                <a:latin typeface="Nudi 01 k" pitchFamily="2" charset="0"/>
              </a:rPr>
              <a:t> ¸</a:t>
            </a:r>
            <a:r>
              <a:rPr lang="en-US" dirty="0" err="1" smtClean="0">
                <a:latin typeface="Nudi 01 k" pitchFamily="2" charset="0"/>
              </a:rPr>
              <a:t>À¤ßªÉÃ±ÀzÀ°è</a:t>
            </a:r>
            <a:r>
              <a:rPr lang="en-US" dirty="0" smtClean="0">
                <a:latin typeface="Nudi 01 k" pitchFamily="2" charset="0"/>
              </a:rPr>
              <a:t> §¼À¸À®Ä </a:t>
            </a:r>
            <a:r>
              <a:rPr lang="en-US" dirty="0" err="1" smtClean="0">
                <a:latin typeface="Nudi 01 k" pitchFamily="2" charset="0"/>
              </a:rPr>
              <a:t>CAvÀeÁð</a:t>
            </a:r>
            <a:r>
              <a:rPr lang="en-US" dirty="0" smtClean="0">
                <a:latin typeface="Nudi 01 k" pitchFamily="2" charset="0"/>
              </a:rPr>
              <a:t>® ª</a:t>
            </a:r>
            <a:r>
              <a:rPr lang="en-US" dirty="0" err="1" smtClean="0">
                <a:latin typeface="Nudi 01 k" pitchFamily="2" charset="0"/>
              </a:rPr>
              <a:t>ÀåªÀ¸ÉÜ</a:t>
            </a:r>
            <a:r>
              <a:rPr lang="en-US" dirty="0" smtClean="0">
                <a:latin typeface="Nudi 01 k" pitchFamily="2" charset="0"/>
              </a:rPr>
              <a:t> </a:t>
            </a:r>
            <a:r>
              <a:rPr lang="en-US" dirty="0" err="1" smtClean="0">
                <a:latin typeface="Nudi 01 k" pitchFamily="2" charset="0"/>
              </a:rPr>
              <a:t>EgÀ¨ÉÃPÀÄ</a:t>
            </a:r>
            <a:r>
              <a:rPr lang="en-US" dirty="0" smtClean="0">
                <a:latin typeface="Nudi 01 k" pitchFamily="2" charset="0"/>
              </a:rPr>
              <a:t>.</a:t>
            </a:r>
          </a:p>
          <a:p>
            <a:r>
              <a:rPr lang="en-US" dirty="0" err="1" smtClean="0">
                <a:latin typeface="Nudi 01 k" pitchFamily="2" charset="0"/>
              </a:rPr>
              <a:t>UÀtPÀAiÀÄAvÀæ</a:t>
            </a:r>
            <a:r>
              <a:rPr lang="en-US" dirty="0" smtClean="0">
                <a:latin typeface="Nudi 01 k" pitchFamily="2" charset="0"/>
              </a:rPr>
              <a:t>-ª</a:t>
            </a:r>
            <a:r>
              <a:rPr lang="en-US" dirty="0" err="1" smtClean="0">
                <a:latin typeface="Nudi 01 k" pitchFamily="2" charset="0"/>
              </a:rPr>
              <a:t>ÉÆÃqÉªÀiï</a:t>
            </a:r>
            <a:r>
              <a:rPr lang="en-US" dirty="0" smtClean="0">
                <a:latin typeface="Nudi 01 k" pitchFamily="2" charset="0"/>
              </a:rPr>
              <a:t> – </a:t>
            </a:r>
            <a:r>
              <a:rPr lang="en-US" dirty="0" err="1" smtClean="0">
                <a:latin typeface="Nudi 01 k" pitchFamily="2" charset="0"/>
              </a:rPr>
              <a:t>mÉ</a:t>
            </a:r>
            <a:r>
              <a:rPr lang="en-US" dirty="0" smtClean="0">
                <a:latin typeface="Nudi 01 k" pitchFamily="2" charset="0"/>
              </a:rPr>
              <a:t>°¥</a:t>
            </a:r>
            <a:r>
              <a:rPr lang="en-US" dirty="0" err="1" smtClean="0">
                <a:latin typeface="Nudi 01 k" pitchFamily="2" charset="0"/>
              </a:rPr>
              <a:t>ÉÇÃ£ï</a:t>
            </a:r>
            <a:r>
              <a:rPr lang="en-US" dirty="0" smtClean="0">
                <a:latin typeface="Nudi 01 k" pitchFamily="2" charset="0"/>
              </a:rPr>
              <a:t> – </a:t>
            </a:r>
            <a:r>
              <a:rPr lang="en-US" dirty="0" err="1" smtClean="0">
                <a:latin typeface="Nudi 01 k" pitchFamily="2" charset="0"/>
              </a:rPr>
              <a:t>CAvÀeÁð</a:t>
            </a:r>
            <a:r>
              <a:rPr lang="en-US" dirty="0" smtClean="0">
                <a:latin typeface="Nudi 01 k" pitchFamily="2" charset="0"/>
              </a:rPr>
              <a:t>® ¸ÉÃªÉ ¥</a:t>
            </a:r>
            <a:r>
              <a:rPr lang="en-US" dirty="0" err="1" smtClean="0">
                <a:latin typeface="Nudi 01 k" pitchFamily="2" charset="0"/>
              </a:rPr>
              <a:t>ÀÇgÉÊPÉzÁgÀ</a:t>
            </a:r>
            <a:r>
              <a:rPr lang="en-US" dirty="0" smtClean="0">
                <a:latin typeface="Nudi 01 k" pitchFamily="2" charset="0"/>
              </a:rPr>
              <a:t> PÀA¥À¤ - </a:t>
            </a:r>
            <a:r>
              <a:rPr lang="en-US" dirty="0" err="1" smtClean="0">
                <a:latin typeface="Nudi 01 k" pitchFamily="2" charset="0"/>
              </a:rPr>
              <a:t>eÁ®vÁt</a:t>
            </a:r>
            <a:r>
              <a:rPr lang="en-US" dirty="0" smtClean="0">
                <a:latin typeface="Nudi 01 k" pitchFamily="2" charset="0"/>
              </a:rPr>
              <a:t> </a:t>
            </a:r>
            <a:r>
              <a:rPr lang="en-US" dirty="0" err="1" smtClean="0">
                <a:latin typeface="Nudi 01 k" pitchFamily="2" charset="0"/>
              </a:rPr>
              <a:t>vÀAvÁæA±À</a:t>
            </a:r>
            <a:r>
              <a:rPr lang="en-US" dirty="0" smtClean="0">
                <a:latin typeface="Nudi 01 k" pitchFamily="2" charset="0"/>
              </a:rPr>
              <a:t>.</a:t>
            </a:r>
            <a:endParaRPr lang="en-US" dirty="0">
              <a:latin typeface="Nudi 01 k"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latin typeface="Nudi 01 k" pitchFamily="2" charset="0"/>
              </a:rPr>
              <a:t>eÁ®vÁtUÀ¼À </a:t>
            </a:r>
            <a:r>
              <a:rPr lang="en-US" sz="3200" dirty="0" err="1" smtClean="0">
                <a:latin typeface="Nudi 01 k" pitchFamily="2" charset="0"/>
              </a:rPr>
              <a:t>G¥ÀAiÉÆÃUÀ</a:t>
            </a:r>
            <a:endParaRPr lang="en-US" sz="3200" dirty="0">
              <a:latin typeface="Nudi 01 k" pitchFamily="2" charset="0"/>
            </a:endParaRPr>
          </a:p>
        </p:txBody>
      </p:sp>
      <p:sp>
        <p:nvSpPr>
          <p:cNvPr id="3" name="Content Placeholder 2"/>
          <p:cNvSpPr>
            <a:spLocks noGrp="1"/>
          </p:cNvSpPr>
          <p:nvPr>
            <p:ph idx="1"/>
          </p:nvPr>
        </p:nvSpPr>
        <p:spPr>
          <a:xfrm>
            <a:off x="457200" y="838200"/>
            <a:ext cx="8229600" cy="5562600"/>
          </a:xfrm>
        </p:spPr>
        <p:txBody>
          <a:bodyPr>
            <a:normAutofit fontScale="92500" lnSpcReduction="20000"/>
          </a:bodyPr>
          <a:lstStyle/>
          <a:p>
            <a:r>
              <a:rPr lang="en-US" sz="2000" dirty="0" smtClean="0">
                <a:latin typeface="Nudi 01 k" pitchFamily="2" charset="0"/>
              </a:rPr>
              <a:t>«±</a:t>
            </a:r>
            <a:r>
              <a:rPr lang="en-US" sz="2000" dirty="0" err="1" smtClean="0">
                <a:latin typeface="Nudi 01 k" pitchFamily="2" charset="0"/>
              </a:rPr>
              <a:t>ÀézÀ</a:t>
            </a:r>
            <a:r>
              <a:rPr lang="en-US" sz="2000" dirty="0" smtClean="0">
                <a:latin typeface="Nudi 01 k" pitchFamily="2" charset="0"/>
              </a:rPr>
              <a:t> </a:t>
            </a:r>
            <a:r>
              <a:rPr lang="en-US" sz="2000" dirty="0" err="1" smtClean="0">
                <a:latin typeface="Nudi 01 k" pitchFamily="2" charset="0"/>
              </a:rPr>
              <a:t>AiÀiÁªÀÅzÉÃ</a:t>
            </a:r>
            <a:r>
              <a:rPr lang="en-US" sz="2000" dirty="0" smtClean="0">
                <a:latin typeface="Nudi 01 k" pitchFamily="2" charset="0"/>
              </a:rPr>
              <a:t> ª</a:t>
            </a:r>
            <a:r>
              <a:rPr lang="en-US" sz="2000" dirty="0" err="1" smtClean="0">
                <a:latin typeface="Nudi 01 k" pitchFamily="2" charset="0"/>
              </a:rPr>
              <a:t>ÀÄÆ¯ÉAiÀÄ°ègÀÄªÀ</a:t>
            </a:r>
            <a:r>
              <a:rPr lang="en-US" sz="2000" dirty="0" smtClean="0">
                <a:latin typeface="Nudi 01 k" pitchFamily="2" charset="0"/>
              </a:rPr>
              <a:t> ª</a:t>
            </a:r>
            <a:r>
              <a:rPr lang="en-US" sz="2000" dirty="0" err="1" smtClean="0">
                <a:latin typeface="Nudi 01 k" pitchFamily="2" charset="0"/>
              </a:rPr>
              <a:t>ÀiÁ»wAiÀÄ£ÀÄß</a:t>
            </a:r>
            <a:r>
              <a:rPr lang="en-US" sz="2000" dirty="0" smtClean="0">
                <a:latin typeface="Nudi 01 k" pitchFamily="2" charset="0"/>
              </a:rPr>
              <a:t> </a:t>
            </a:r>
            <a:r>
              <a:rPr lang="en-US" sz="2000" dirty="0" err="1" smtClean="0">
                <a:latin typeface="Nudi 01 k" pitchFamily="2" charset="0"/>
              </a:rPr>
              <a:t>PÀëuÁzsÀðzÀ°è</a:t>
            </a:r>
            <a:r>
              <a:rPr lang="en-US" sz="2000" dirty="0" smtClean="0">
                <a:latin typeface="Nudi 01 k" pitchFamily="2" charset="0"/>
              </a:rPr>
              <a:t> </a:t>
            </a:r>
            <a:r>
              <a:rPr lang="en-US" sz="2000" dirty="0" err="1" smtClean="0">
                <a:latin typeface="Nudi 01 k" pitchFamily="2" charset="0"/>
              </a:rPr>
              <a:t>vÀgÀUÀwAiÀÄ</a:t>
            </a:r>
            <a:r>
              <a:rPr lang="en-US" sz="2000" dirty="0" smtClean="0">
                <a:latin typeface="Nudi 01 k" pitchFamily="2" charset="0"/>
              </a:rPr>
              <a:t> £</a:t>
            </a:r>
            <a:r>
              <a:rPr lang="en-US" sz="2000" dirty="0" err="1" smtClean="0">
                <a:latin typeface="Nudi 01 k" pitchFamily="2" charset="0"/>
              </a:rPr>
              <a:t>ÀqÀÄªÉ</a:t>
            </a:r>
            <a:r>
              <a:rPr lang="en-US" sz="2000" dirty="0" smtClean="0">
                <a:latin typeface="Nudi 01 k" pitchFamily="2" charset="0"/>
              </a:rPr>
              <a:t> </a:t>
            </a:r>
            <a:r>
              <a:rPr lang="en-US" sz="2000" dirty="0" err="1" smtClean="0">
                <a:latin typeface="Nudi 01 k" pitchFamily="2" charset="0"/>
              </a:rPr>
              <a:t>vÀgÀ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a:t>
            </a:r>
            <a:r>
              <a:rPr lang="en-US" sz="2000" dirty="0" err="1" smtClean="0">
                <a:latin typeface="Nudi 01 k" pitchFamily="2" charset="0"/>
              </a:rPr>
              <a:t>Àæ¥ÀAZÀzÀ</a:t>
            </a:r>
            <a:r>
              <a:rPr lang="en-US" sz="2000" dirty="0" smtClean="0">
                <a:latin typeface="Nudi 01 k" pitchFamily="2" charset="0"/>
              </a:rPr>
              <a:t> </a:t>
            </a:r>
            <a:r>
              <a:rPr lang="en-US" sz="2000" dirty="0" err="1" smtClean="0">
                <a:latin typeface="Nudi 01 k" pitchFamily="2" charset="0"/>
              </a:rPr>
              <a:t>AiÀiÁªÀÅzÉÃ</a:t>
            </a:r>
            <a:r>
              <a:rPr lang="en-US" sz="2000" dirty="0" smtClean="0">
                <a:latin typeface="Nudi 01 k" pitchFamily="2" charset="0"/>
              </a:rPr>
              <a:t> «µ</a:t>
            </a:r>
            <a:r>
              <a:rPr lang="en-US" sz="2000" dirty="0" err="1" smtClean="0">
                <a:latin typeface="Nudi 01 k" pitchFamily="2" charset="0"/>
              </a:rPr>
              <a:t>ÀAiÀÄªÀ£ÀÄß</a:t>
            </a:r>
            <a:r>
              <a:rPr lang="en-US" sz="2000" dirty="0" smtClean="0">
                <a:latin typeface="Nudi 01 k" pitchFamily="2" charset="0"/>
              </a:rPr>
              <a:t> ¥</a:t>
            </a:r>
            <a:r>
              <a:rPr lang="en-US" sz="2000" dirty="0" err="1" smtClean="0">
                <a:latin typeface="Nudi 01 k" pitchFamily="2" charset="0"/>
              </a:rPr>
              <a:t>ÀqÉAiÀÄ</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 (</a:t>
            </a:r>
            <a:r>
              <a:rPr lang="en-US" sz="2000" dirty="0" err="1" smtClean="0">
                <a:latin typeface="Nudi 01 k" pitchFamily="2" charset="0"/>
              </a:rPr>
              <a:t>avÀæ</a:t>
            </a:r>
            <a:r>
              <a:rPr lang="en-US" sz="2000" dirty="0" smtClean="0">
                <a:latin typeface="Nudi 01 k" pitchFamily="2" charset="0"/>
              </a:rPr>
              <a:t>, £ÀPÁ±É, zÁR¯ÉUÀ¼ÀÄ, ¸</a:t>
            </a:r>
            <a:r>
              <a:rPr lang="en-US" sz="2000" dirty="0" err="1" smtClean="0">
                <a:latin typeface="Nudi 01 k" pitchFamily="2" charset="0"/>
              </a:rPr>
              <a:t>ÁPÀë÷å</a:t>
            </a:r>
            <a:r>
              <a:rPr lang="en-US" sz="2000" dirty="0" smtClean="0">
                <a:latin typeface="Nudi 01 k" pitchFamily="2" charset="0"/>
              </a:rPr>
              <a:t> avÀæUÀ¼ÀÄ, ª</a:t>
            </a:r>
            <a:r>
              <a:rPr lang="en-US" sz="2000" dirty="0" err="1" smtClean="0">
                <a:latin typeface="Nudi 01 k" pitchFamily="2" charset="0"/>
              </a:rPr>
              <a:t>ÀiÁ»w</a:t>
            </a:r>
            <a:r>
              <a:rPr lang="en-US" sz="2000" dirty="0" smtClean="0">
                <a:latin typeface="Nudi 01 k" pitchFamily="2" charset="0"/>
              </a:rPr>
              <a:t>)</a:t>
            </a:r>
          </a:p>
          <a:p>
            <a:r>
              <a:rPr lang="en-US" sz="2000" dirty="0" err="1" smtClean="0">
                <a:latin typeface="Nudi 01 k" pitchFamily="2" charset="0"/>
              </a:rPr>
              <a:t>D£ï</a:t>
            </a:r>
            <a:r>
              <a:rPr lang="en-US" sz="2000" dirty="0" smtClean="0">
                <a:latin typeface="Nudi 01 k" pitchFamily="2" charset="0"/>
              </a:rPr>
              <a:t> ¯</a:t>
            </a:r>
            <a:r>
              <a:rPr lang="en-US" sz="2000" dirty="0" err="1" smtClean="0">
                <a:latin typeface="Nudi 01 k" pitchFamily="2" charset="0"/>
              </a:rPr>
              <a:t>ÉÊ£ï</a:t>
            </a:r>
            <a:r>
              <a:rPr lang="en-US" sz="2000" dirty="0" smtClean="0">
                <a:latin typeface="Nudi 01 k" pitchFamily="2" charset="0"/>
              </a:rPr>
              <a:t> «</a:t>
            </a:r>
            <a:r>
              <a:rPr lang="en-US" sz="2000" dirty="0" err="1" smtClean="0">
                <a:latin typeface="Nudi 01 k" pitchFamily="2" charset="0"/>
              </a:rPr>
              <a:t>rAiÉÆÃ</a:t>
            </a:r>
            <a:r>
              <a:rPr lang="en-US" sz="2000" dirty="0" smtClean="0">
                <a:latin typeface="Nudi 01 k" pitchFamily="2" charset="0"/>
              </a:rPr>
              <a:t> £</a:t>
            </a:r>
            <a:r>
              <a:rPr lang="en-US" sz="2000" dirty="0" err="1" smtClean="0">
                <a:latin typeface="Nudi 01 k" pitchFamily="2" charset="0"/>
              </a:rPr>
              <a:t>ÉÆÃqÀ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err="1" smtClean="0">
                <a:latin typeface="Nudi 01 k" pitchFamily="2" charset="0"/>
              </a:rPr>
              <a:t>PÀ°vÀ</a:t>
            </a:r>
            <a:r>
              <a:rPr lang="en-US" sz="2000" dirty="0" smtClean="0">
                <a:latin typeface="Nudi 01 k" pitchFamily="2" charset="0"/>
              </a:rPr>
              <a:t> «µ</a:t>
            </a:r>
            <a:r>
              <a:rPr lang="en-US" sz="2000" dirty="0" err="1" smtClean="0">
                <a:latin typeface="Nudi 01 k" pitchFamily="2" charset="0"/>
              </a:rPr>
              <a:t>ÀAiÀÄ</a:t>
            </a:r>
            <a:r>
              <a:rPr lang="en-US" sz="2000" dirty="0" smtClean="0">
                <a:latin typeface="Nudi 01 k" pitchFamily="2" charset="0"/>
              </a:rPr>
              <a:t> §ºÀ¼À PÁ® £É£À¦£</a:t>
            </a:r>
            <a:r>
              <a:rPr lang="en-US" sz="2000" dirty="0" err="1" smtClean="0">
                <a:latin typeface="Nudi 01 k" pitchFamily="2" charset="0"/>
              </a:rPr>
              <a:t>À°ègÀÄªÀÅzÀÄ</a:t>
            </a:r>
            <a:r>
              <a:rPr lang="en-US" sz="2000" dirty="0" smtClean="0">
                <a:latin typeface="Nudi 01 k" pitchFamily="2" charset="0"/>
              </a:rPr>
              <a:t>.</a:t>
            </a:r>
          </a:p>
          <a:p>
            <a:r>
              <a:rPr lang="en-US" sz="2000" dirty="0" smtClean="0">
                <a:latin typeface="Nudi 01 k" pitchFamily="2" charset="0"/>
              </a:rPr>
              <a:t>¸</a:t>
            </a:r>
            <a:r>
              <a:rPr lang="en-US" sz="2000" dirty="0" err="1" smtClean="0">
                <a:latin typeface="Nudi 01 k" pitchFamily="2" charset="0"/>
              </a:rPr>
              <a:t>ÀéAiÀÄA</a:t>
            </a:r>
            <a:r>
              <a:rPr lang="en-US" sz="2000" dirty="0" smtClean="0">
                <a:latin typeface="Nudi 01 k" pitchFamily="2" charset="0"/>
              </a:rPr>
              <a:t> PÀ°PÉUÉ ¸</a:t>
            </a:r>
            <a:r>
              <a:rPr lang="en-US" sz="2000" dirty="0" err="1" smtClean="0">
                <a:latin typeface="Nudi 01 k" pitchFamily="2" charset="0"/>
              </a:rPr>
              <a:t>ÀºÁAiÀÄPÁj</a:t>
            </a:r>
            <a:r>
              <a:rPr lang="en-US" sz="2000" dirty="0" smtClean="0">
                <a:latin typeface="Nudi 01 k" pitchFamily="2" charset="0"/>
              </a:rPr>
              <a:t>.</a:t>
            </a:r>
          </a:p>
          <a:p>
            <a:r>
              <a:rPr lang="en-US" sz="2000" dirty="0" smtClean="0">
                <a:latin typeface="Nudi 01 k" pitchFamily="2" charset="0"/>
              </a:rPr>
              <a:t>¥</a:t>
            </a:r>
            <a:r>
              <a:rPr lang="en-US" sz="2000" dirty="0" err="1" smtClean="0">
                <a:latin typeface="Nudi 01 k" pitchFamily="2" charset="0"/>
              </a:rPr>
              <a:t>ÀjtÂvÀjAzÀ</a:t>
            </a:r>
            <a:r>
              <a:rPr lang="en-US" sz="2000" dirty="0" smtClean="0">
                <a:latin typeface="Nudi 01 k" pitchFamily="2" charset="0"/>
              </a:rPr>
              <a:t> ¥ÁoÀUÀ¼À£ÀÄß PÉÃ¼À§º</a:t>
            </a:r>
            <a:r>
              <a:rPr lang="en-US" sz="2000" dirty="0" err="1" smtClean="0">
                <a:latin typeface="Nudi 01 k" pitchFamily="2" charset="0"/>
              </a:rPr>
              <a:t>ÀÄzÀÄ</a:t>
            </a:r>
            <a:r>
              <a:rPr lang="en-US" sz="2000" dirty="0" smtClean="0">
                <a:latin typeface="Nudi 01 k" pitchFamily="2" charset="0"/>
              </a:rPr>
              <a:t>.</a:t>
            </a:r>
          </a:p>
          <a:p>
            <a:r>
              <a:rPr lang="en-US" sz="2000" dirty="0" err="1" smtClean="0">
                <a:latin typeface="Nudi 01 k" pitchFamily="2" charset="0"/>
              </a:rPr>
              <a:t>CªÀ±ÀåPÀ</a:t>
            </a:r>
            <a:r>
              <a:rPr lang="en-US" sz="2000" dirty="0" smtClean="0">
                <a:latin typeface="Nudi 01 k" pitchFamily="2" charset="0"/>
              </a:rPr>
              <a:t> ª</a:t>
            </a:r>
            <a:r>
              <a:rPr lang="en-US" sz="2000" dirty="0" err="1" smtClean="0">
                <a:latin typeface="Nudi 01 k" pitchFamily="2" charset="0"/>
              </a:rPr>
              <a:t>ÀiÁ»wAiÀÄ£ÀÄß</a:t>
            </a:r>
            <a:r>
              <a:rPr lang="en-US" sz="2000" dirty="0" smtClean="0">
                <a:latin typeface="Nudi 01 k" pitchFamily="2" charset="0"/>
              </a:rPr>
              <a:t> </a:t>
            </a:r>
            <a:r>
              <a:rPr lang="en-US" sz="2000" dirty="0" err="1" smtClean="0">
                <a:latin typeface="Nudi 01 k" pitchFamily="2" charset="0"/>
              </a:rPr>
              <a:t>qË£ï</a:t>
            </a:r>
            <a:r>
              <a:rPr lang="en-US" sz="2000" dirty="0" smtClean="0">
                <a:latin typeface="Nudi 01 k" pitchFamily="2" charset="0"/>
              </a:rPr>
              <a:t> ¯</a:t>
            </a:r>
            <a:r>
              <a:rPr lang="en-US" sz="2000" dirty="0" err="1" smtClean="0">
                <a:latin typeface="Nudi 01 k" pitchFamily="2" charset="0"/>
              </a:rPr>
              <a:t>ÉÆÃqï</a:t>
            </a:r>
            <a:r>
              <a:rPr lang="en-US" sz="2000" dirty="0" smtClean="0">
                <a:latin typeface="Nudi 01 k" pitchFamily="2" charset="0"/>
              </a:rPr>
              <a:t> ªÀiÁrPÉÆ¼Àî§º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E-</a:t>
            </a:r>
            <a:r>
              <a:rPr lang="en-US" sz="2000" dirty="0" err="1" smtClean="0">
                <a:latin typeface="Nudi 01 k" pitchFamily="2" charset="0"/>
              </a:rPr>
              <a:t>UÀæAxÁ®AiÀÄ¢AzÀ</a:t>
            </a:r>
            <a:r>
              <a:rPr lang="en-US" sz="2000" dirty="0" smtClean="0">
                <a:latin typeface="Nudi 01 k" pitchFamily="2" charset="0"/>
              </a:rPr>
              <a:t> </a:t>
            </a:r>
            <a:r>
              <a:rPr lang="en-US" sz="2000" dirty="0" err="1" smtClean="0">
                <a:latin typeface="Nudi 01 k" pitchFamily="2" charset="0"/>
              </a:rPr>
              <a:t>AiÀiÁªÀÅzÉÃ</a:t>
            </a:r>
            <a:r>
              <a:rPr lang="en-US" sz="2000" dirty="0" smtClean="0">
                <a:latin typeface="Nudi 01 k" pitchFamily="2" charset="0"/>
              </a:rPr>
              <a:t> ¥ÀÅ¸ÀÛPÀ </a:t>
            </a:r>
            <a:r>
              <a:rPr lang="en-US" sz="2000" dirty="0" err="1" smtClean="0">
                <a:latin typeface="Nudi 01 k" pitchFamily="2" charset="0"/>
              </a:rPr>
              <a:t>NzÀ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ª</a:t>
            </a:r>
            <a:r>
              <a:rPr lang="en-US" sz="2000" dirty="0" err="1" smtClean="0">
                <a:latin typeface="Nudi 01 k" pitchFamily="2" charset="0"/>
              </a:rPr>
              <a:t>ÀiÁzÀj</a:t>
            </a:r>
            <a:r>
              <a:rPr lang="en-US" sz="2000" dirty="0" smtClean="0">
                <a:latin typeface="Nudi 01 k" pitchFamily="2" charset="0"/>
              </a:rPr>
              <a:t> ¥</a:t>
            </a:r>
            <a:r>
              <a:rPr lang="en-US" sz="2000" dirty="0" err="1" smtClean="0">
                <a:latin typeface="Nudi 01 k" pitchFamily="2" charset="0"/>
              </a:rPr>
              <a:t>Àæ±Éß</a:t>
            </a:r>
            <a:r>
              <a:rPr lang="en-US" sz="2000" dirty="0" smtClean="0">
                <a:latin typeface="Nudi 01 k" pitchFamily="2" charset="0"/>
              </a:rPr>
              <a:t> ¥ÀwæPÉUÀ¼ÀÄ ª</a:t>
            </a:r>
            <a:r>
              <a:rPr lang="en-US" sz="2000" dirty="0" err="1" smtClean="0">
                <a:latin typeface="Nudi 01 k" pitchFamily="2" charset="0"/>
              </a:rPr>
              <a:t>ÀÄvÀÄÛ</a:t>
            </a:r>
            <a:r>
              <a:rPr lang="en-US" sz="2000" dirty="0" smtClean="0">
                <a:latin typeface="Nudi 01 k" pitchFamily="2" charset="0"/>
              </a:rPr>
              <a:t> GvÀÛgÀUÀ¼À£ÀÄß ¥</a:t>
            </a:r>
            <a:r>
              <a:rPr lang="en-US" sz="2000" dirty="0" err="1" smtClean="0">
                <a:latin typeface="Nudi 01 k" pitchFamily="2" charset="0"/>
              </a:rPr>
              <a:t>ÀqÉAiÀÄ</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²PÀëPÀjUÉ </a:t>
            </a:r>
            <a:r>
              <a:rPr lang="en-US" sz="2000" dirty="0" err="1" smtClean="0">
                <a:latin typeface="Nudi 01 k" pitchFamily="2" charset="0"/>
              </a:rPr>
              <a:t>vÀªÀÄä</a:t>
            </a:r>
            <a:r>
              <a:rPr lang="en-US" sz="2000" dirty="0" smtClean="0">
                <a:latin typeface="Nudi 01 k" pitchFamily="2" charset="0"/>
              </a:rPr>
              <a:t> PÀ°PÁ «µ</a:t>
            </a:r>
            <a:r>
              <a:rPr lang="en-US" sz="2000" dirty="0" err="1" smtClean="0">
                <a:latin typeface="Nudi 01 k" pitchFamily="2" charset="0"/>
              </a:rPr>
              <a:t>ÀAiÀÄPÀÌ£ÀÄUÀÄtªÁV</a:t>
            </a:r>
            <a:r>
              <a:rPr lang="en-US" sz="2000" dirty="0" smtClean="0">
                <a:latin typeface="Nudi 01 k" pitchFamily="2" charset="0"/>
              </a:rPr>
              <a:t> ª</a:t>
            </a:r>
            <a:r>
              <a:rPr lang="en-US" sz="2000" dirty="0" err="1" smtClean="0">
                <a:latin typeface="Nudi 01 k" pitchFamily="2" charset="0"/>
              </a:rPr>
              <a:t>ÀiÁ»w</a:t>
            </a:r>
            <a:r>
              <a:rPr lang="en-US" sz="2000" dirty="0" smtClean="0">
                <a:latin typeface="Nudi 01 k" pitchFamily="2" charset="0"/>
              </a:rPr>
              <a:t> ¸</a:t>
            </a:r>
            <a:r>
              <a:rPr lang="en-US" sz="2000" dirty="0" err="1" smtClean="0">
                <a:latin typeface="Nudi 01 k" pitchFamily="2" charset="0"/>
              </a:rPr>
              <a:t>ÀAUÀæ</a:t>
            </a:r>
            <a:r>
              <a:rPr lang="en-US" sz="2000" dirty="0" smtClean="0">
                <a:latin typeface="Nudi 01 k" pitchFamily="2" charset="0"/>
              </a:rPr>
              <a:t>»¸À®Ä ¸</a:t>
            </a:r>
            <a:r>
              <a:rPr lang="en-US" sz="2000" dirty="0" err="1" smtClean="0">
                <a:latin typeface="Nudi 01 k" pitchFamily="2" charset="0"/>
              </a:rPr>
              <a:t>ÁzsÀå</a:t>
            </a:r>
            <a:r>
              <a:rPr lang="en-US" sz="2000" dirty="0" smtClean="0">
                <a:latin typeface="Nudi 01 k" pitchFamily="2" charset="0"/>
              </a:rPr>
              <a:t>.</a:t>
            </a:r>
          </a:p>
          <a:p>
            <a:r>
              <a:rPr lang="en-US" sz="2000" dirty="0" smtClean="0">
                <a:latin typeface="Nudi 01 k" pitchFamily="2" charset="0"/>
              </a:rPr>
              <a:t>«.UÀ¼ÀÄ/²PÀëPÀgÀÄ vÀAiÀiÁj¹zÀ «rAiÉÆÃUÀ¼À£ÀÄß </a:t>
            </a:r>
            <a:r>
              <a:rPr lang="en-US" sz="2000" dirty="0" err="1" smtClean="0">
                <a:latin typeface="Nudi 01 k" pitchFamily="2" charset="0"/>
              </a:rPr>
              <a:t>C¥ï</a:t>
            </a:r>
            <a:r>
              <a:rPr lang="en-US" sz="2000" dirty="0" smtClean="0">
                <a:latin typeface="Nudi 01 k" pitchFamily="2" charset="0"/>
              </a:rPr>
              <a:t> ¯</a:t>
            </a:r>
            <a:r>
              <a:rPr lang="en-US" sz="2000" dirty="0" err="1" smtClean="0">
                <a:latin typeface="Nudi 01 k" pitchFamily="2" charset="0"/>
              </a:rPr>
              <a:t>ÉÆÃqï</a:t>
            </a:r>
            <a:r>
              <a:rPr lang="en-US" sz="2000" dirty="0" smtClean="0">
                <a:latin typeface="Nudi 01 k" pitchFamily="2" charset="0"/>
              </a:rPr>
              <a:t> ª</a:t>
            </a:r>
            <a:r>
              <a:rPr lang="en-US" sz="2000" dirty="0" err="1" smtClean="0">
                <a:latin typeface="Nudi 01 k" pitchFamily="2" charset="0"/>
              </a:rPr>
              <a:t>ÀiÁqÀ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«.UÀ½UÉ £</a:t>
            </a:r>
            <a:r>
              <a:rPr lang="en-US" sz="2000" dirty="0" err="1" smtClean="0">
                <a:latin typeface="Nudi 01 k" pitchFamily="2" charset="0"/>
              </a:rPr>
              <a:t>ÉÊd</a:t>
            </a:r>
            <a:r>
              <a:rPr lang="en-US" sz="2000" dirty="0" smtClean="0">
                <a:latin typeface="Nudi 01 k" pitchFamily="2" charset="0"/>
              </a:rPr>
              <a:t> C£ÀÄ¨sÀªÀUÀ¼À£ÀÄß </a:t>
            </a:r>
            <a:r>
              <a:rPr lang="en-US" sz="2000" dirty="0" err="1" smtClean="0">
                <a:latin typeface="Nudi 01 k" pitchFamily="2" charset="0"/>
              </a:rPr>
              <a:t>MzÀV¸À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PÀ°PÉUÉ ¸</a:t>
            </a:r>
            <a:r>
              <a:rPr lang="en-US" sz="2000" dirty="0" err="1" smtClean="0">
                <a:latin typeface="Nudi 01 k" pitchFamily="2" charset="0"/>
              </a:rPr>
              <a:t>ÀÆPÀÛªÁzÀ</a:t>
            </a:r>
            <a:r>
              <a:rPr lang="en-US" sz="2000" dirty="0" smtClean="0">
                <a:latin typeface="Nudi 01 k" pitchFamily="2" charset="0"/>
              </a:rPr>
              <a:t> ±Á¯É/</a:t>
            </a:r>
            <a:r>
              <a:rPr lang="en-US" sz="2000" dirty="0" err="1" smtClean="0">
                <a:latin typeface="Nudi 01 k" pitchFamily="2" charset="0"/>
              </a:rPr>
              <a:t>PÁ¯ÉÃdÄ</a:t>
            </a:r>
            <a:r>
              <a:rPr lang="en-US" sz="2000" dirty="0" smtClean="0">
                <a:latin typeface="Nudi 01 k" pitchFamily="2" charset="0"/>
              </a:rPr>
              <a:t>/«±</a:t>
            </a:r>
            <a:r>
              <a:rPr lang="en-US" sz="2000" dirty="0" err="1" smtClean="0">
                <a:latin typeface="Nudi 01 k" pitchFamily="2" charset="0"/>
              </a:rPr>
              <a:t>Àé</a:t>
            </a:r>
            <a:r>
              <a:rPr lang="en-US" sz="2000" dirty="0" smtClean="0">
                <a:latin typeface="Nudi 01 k" pitchFamily="2" charset="0"/>
              </a:rPr>
              <a:t> «zÁå®AiÀÄUÀ¼À£ÀÄß º</a:t>
            </a:r>
            <a:r>
              <a:rPr lang="en-US" sz="2000" dirty="0" err="1" smtClean="0">
                <a:latin typeface="Nudi 01 k" pitchFamily="2" charset="0"/>
              </a:rPr>
              <a:t>ÀÄqÀÄPÀ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err="1" smtClean="0">
                <a:latin typeface="Nudi 01 k" pitchFamily="2" charset="0"/>
              </a:rPr>
              <a:t>D£ï</a:t>
            </a:r>
            <a:r>
              <a:rPr lang="en-US" sz="2000" dirty="0" smtClean="0">
                <a:latin typeface="Nudi 01 k" pitchFamily="2" charset="0"/>
              </a:rPr>
              <a:t> ¯</a:t>
            </a:r>
            <a:r>
              <a:rPr lang="en-US" sz="2000" dirty="0" err="1" smtClean="0">
                <a:latin typeface="Nudi 01 k" pitchFamily="2" charset="0"/>
              </a:rPr>
              <a:t>ÉÊ£ï</a:t>
            </a:r>
            <a:r>
              <a:rPr lang="en-US" sz="2000" dirty="0" smtClean="0">
                <a:latin typeface="Nudi 01 k" pitchFamily="2" charset="0"/>
              </a:rPr>
              <a:t> </a:t>
            </a:r>
            <a:r>
              <a:rPr lang="en-US" sz="2000" dirty="0" err="1" smtClean="0">
                <a:latin typeface="Nudi 01 k" pitchFamily="2" charset="0"/>
              </a:rPr>
              <a:t>ZÀZÉð</a:t>
            </a:r>
            <a:r>
              <a:rPr lang="en-US" sz="2000" dirty="0" smtClean="0">
                <a:latin typeface="Nudi 01 k" pitchFamily="2" charset="0"/>
              </a:rPr>
              <a:t> ª</a:t>
            </a:r>
            <a:r>
              <a:rPr lang="en-US" sz="2000" dirty="0" err="1" smtClean="0">
                <a:latin typeface="Nudi 01 k" pitchFamily="2" charset="0"/>
              </a:rPr>
              <a:t>ÀiÁqÀ</a:t>
            </a:r>
            <a:r>
              <a:rPr lang="en-US" sz="2000" dirty="0" smtClean="0">
                <a:latin typeface="Nudi 01 k" pitchFamily="2" charset="0"/>
              </a:rPr>
              <a:t>§º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a:t>
            </a:r>
            <a:r>
              <a:rPr lang="en-US" sz="2000" dirty="0" err="1" smtClean="0">
                <a:latin typeface="Nudi 01 k" pitchFamily="2" charset="0"/>
              </a:rPr>
              <a:t>Àé</a:t>
            </a:r>
            <a:r>
              <a:rPr lang="en-US" sz="2000" dirty="0" smtClean="0">
                <a:latin typeface="Nudi 01 k" pitchFamily="2" charset="0"/>
              </a:rPr>
              <a:t> ª</a:t>
            </a:r>
            <a:r>
              <a:rPr lang="en-US" sz="2000" dirty="0" err="1" smtClean="0">
                <a:latin typeface="Nudi 01 k" pitchFamily="2" charset="0"/>
              </a:rPr>
              <a:t>ÀiË®åªÀiÁ¥À£À</a:t>
            </a:r>
            <a:r>
              <a:rPr lang="en-US" sz="2000" dirty="0" smtClean="0">
                <a:latin typeface="Nudi 01 k" pitchFamily="2" charset="0"/>
              </a:rPr>
              <a:t> ªÀiÁrPÉÆ¼Àî§º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a:t>
            </a:r>
            <a:r>
              <a:rPr lang="en-US" sz="2000" dirty="0" err="1" smtClean="0">
                <a:latin typeface="Nudi 01 k" pitchFamily="2" charset="0"/>
              </a:rPr>
              <a:t>zsÀ</a:t>
            </a:r>
            <a:r>
              <a:rPr lang="en-US" sz="2000" dirty="0" smtClean="0">
                <a:latin typeface="Nudi 01 k" pitchFamily="2" charset="0"/>
              </a:rPr>
              <a:t> ¨sÁµÉUÀ¼À£ÀÄß w½zÀÄPÉÆ¼Àî§º</a:t>
            </a:r>
            <a:r>
              <a:rPr lang="en-US" sz="2000" dirty="0" err="1" smtClean="0">
                <a:latin typeface="Nudi 01 k" pitchFamily="2" charset="0"/>
              </a:rPr>
              <a:t>ÀÄzÀÄ</a:t>
            </a:r>
            <a:r>
              <a:rPr lang="en-US" sz="2000" dirty="0" smtClean="0">
                <a:latin typeface="Nudi 01 k" pitchFamily="2" charset="0"/>
              </a:rPr>
              <a:t>.</a:t>
            </a:r>
          </a:p>
          <a:p>
            <a:r>
              <a:rPr lang="en-US" sz="2000" dirty="0" smtClean="0">
                <a:latin typeface="Nudi 01 k" pitchFamily="2" charset="0"/>
              </a:rPr>
              <a:t>¥</a:t>
            </a:r>
            <a:r>
              <a:rPr lang="en-US" sz="2000" dirty="0" err="1" smtClean="0">
                <a:latin typeface="Nudi 01 k" pitchFamily="2" charset="0"/>
              </a:rPr>
              <a:t>Àæ¥ÀAZÀzÀ</a:t>
            </a:r>
            <a:r>
              <a:rPr lang="en-US" sz="2000" dirty="0" smtClean="0">
                <a:latin typeface="Nudi 01 k" pitchFamily="2" charset="0"/>
              </a:rPr>
              <a:t> </a:t>
            </a:r>
            <a:r>
              <a:rPr lang="en-US" sz="2000" dirty="0" err="1" smtClean="0">
                <a:latin typeface="Nudi 01 k" pitchFamily="2" charset="0"/>
              </a:rPr>
              <a:t>J®è</a:t>
            </a:r>
            <a:r>
              <a:rPr lang="en-US" sz="2000" dirty="0" smtClean="0">
                <a:latin typeface="Nudi 01 k" pitchFamily="2" charset="0"/>
              </a:rPr>
              <a:t> «zÀåªÀiÁ£ÀUÀ¼À£ÀÄß w½zÀÄPÉÆ¼Àî§º</a:t>
            </a:r>
            <a:r>
              <a:rPr lang="en-US" sz="2000" dirty="0" err="1" smtClean="0">
                <a:latin typeface="Nudi 01 k" pitchFamily="2" charset="0"/>
              </a:rPr>
              <a:t>ÀÄzÀÄ</a:t>
            </a:r>
            <a:r>
              <a:rPr lang="en-US" sz="2000" dirty="0" smtClean="0">
                <a:latin typeface="Nudi 01 k" pitchFamily="2" charset="0"/>
              </a:rPr>
              <a:t>.</a:t>
            </a:r>
            <a:endParaRPr lang="en-US" sz="2000" dirty="0">
              <a:latin typeface="Nudi 01 k"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eÁ</a:t>
            </a:r>
            <a:r>
              <a:rPr lang="en-US" dirty="0" smtClean="0">
                <a:latin typeface="BRH Kannada RN" pitchFamily="2" charset="0"/>
              </a:rPr>
              <a:t>®¥ÀÅlUÀ¼ÀÄ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Nudi 01 k" pitchFamily="2" charset="0"/>
              </a:rPr>
              <a:t>«±</a:t>
            </a:r>
            <a:r>
              <a:rPr lang="en-US" sz="2400" dirty="0" err="1" smtClean="0">
                <a:latin typeface="Nudi 01 k" pitchFamily="2" charset="0"/>
              </a:rPr>
              <a:t>ÀéªÁå</a:t>
            </a:r>
            <a:r>
              <a:rPr lang="en-US" sz="2400" dirty="0" smtClean="0">
                <a:latin typeface="Nudi 01 k" pitchFamily="2" charset="0"/>
              </a:rPr>
              <a:t>¦ </a:t>
            </a:r>
            <a:r>
              <a:rPr lang="en-US" sz="2400" dirty="0" err="1" smtClean="0">
                <a:latin typeface="Nudi 01 k" pitchFamily="2" charset="0"/>
              </a:rPr>
              <a:t>eÁ</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a:t>
            </a:r>
            <a:r>
              <a:rPr lang="en-US" sz="2400" dirty="0" err="1" smtClean="0">
                <a:latin typeface="Nudi 01 k" pitchFamily="2" charset="0"/>
              </a:rPr>
              <a:t>eÁ</a:t>
            </a:r>
            <a:r>
              <a:rPr lang="en-US" sz="2400" dirty="0" smtClean="0">
                <a:latin typeface="Nudi 01 k" pitchFamily="2" charset="0"/>
              </a:rPr>
              <a:t>®º</a:t>
            </a:r>
            <a:r>
              <a:rPr lang="en-US" sz="2400" dirty="0" err="1" smtClean="0">
                <a:latin typeface="Nudi 01 k" pitchFamily="2" charset="0"/>
              </a:rPr>
              <a:t>ÀÄqÀÄPÀÄ«PÉUÉ</a:t>
            </a:r>
            <a:r>
              <a:rPr lang="en-US" sz="2400" dirty="0" smtClean="0">
                <a:latin typeface="Nudi 01 k" pitchFamily="2" charset="0"/>
              </a:rPr>
              <a:t> ¸</a:t>
            </a:r>
            <a:r>
              <a:rPr lang="en-US" sz="2400" dirty="0" err="1" smtClean="0">
                <a:latin typeface="Nudi 01 k" pitchFamily="2" charset="0"/>
              </a:rPr>
              <a:t>ÀÆPÀÛªÁzÀ</a:t>
            </a:r>
            <a:r>
              <a:rPr lang="en-US" sz="2400" dirty="0" smtClean="0">
                <a:latin typeface="Nudi 01 k" pitchFamily="2" charset="0"/>
              </a:rPr>
              <a:t> </a:t>
            </a:r>
            <a:r>
              <a:rPr lang="en-US" sz="2400" dirty="0" err="1" smtClean="0">
                <a:latin typeface="Nudi 01 k" pitchFamily="2" charset="0"/>
              </a:rPr>
              <a:t>eÁ®zÁR¯ÉAiÀÄ£ÀÄß</a:t>
            </a:r>
            <a:r>
              <a:rPr lang="en-US" sz="2400" dirty="0" smtClean="0">
                <a:latin typeface="Nudi 01 k" pitchFamily="2" charset="0"/>
              </a:rPr>
              <a:t> </a:t>
            </a:r>
            <a:r>
              <a:rPr lang="en-US" sz="2400" dirty="0" err="1" smtClean="0">
                <a:latin typeface="Nudi 01 k" pitchFamily="2" charset="0"/>
              </a:rPr>
              <a:t>eÁ</a:t>
            </a:r>
            <a:r>
              <a:rPr lang="en-US" sz="2400" dirty="0" smtClean="0">
                <a:latin typeface="Nudi 01 k" pitchFamily="2" charset="0"/>
              </a:rPr>
              <a:t>®¥</a:t>
            </a:r>
            <a:r>
              <a:rPr lang="en-US" sz="2400" dirty="0" err="1" smtClean="0">
                <a:latin typeface="Nudi 01 k" pitchFamily="2" charset="0"/>
              </a:rPr>
              <a:t>ÀÅl</a:t>
            </a:r>
            <a:r>
              <a:rPr lang="en-US" sz="2400" dirty="0" smtClean="0">
                <a:latin typeface="Nudi 01 k" pitchFamily="2" charset="0"/>
              </a:rPr>
              <a:t> </a:t>
            </a:r>
            <a:r>
              <a:rPr lang="en-US" sz="2400" dirty="0" err="1" smtClean="0">
                <a:latin typeface="Nudi 01 k" pitchFamily="2" charset="0"/>
              </a:rPr>
              <a:t>JAzÀÄ</a:t>
            </a:r>
            <a:r>
              <a:rPr lang="en-US" sz="2400" dirty="0" smtClean="0">
                <a:latin typeface="Nudi 01 k" pitchFamily="2" charset="0"/>
              </a:rPr>
              <a:t> </a:t>
            </a:r>
            <a:r>
              <a:rPr lang="en-US" sz="2400" dirty="0" err="1" smtClean="0">
                <a:latin typeface="Nudi 01 k" pitchFamily="2" charset="0"/>
              </a:rPr>
              <a:t>PÀgÉAiÀÄÄvÁÛgÉ</a:t>
            </a:r>
            <a:r>
              <a:rPr lang="en-US" sz="2400" dirty="0" smtClean="0">
                <a:latin typeface="Nudi 01 k" pitchFamily="2" charset="0"/>
              </a:rPr>
              <a:t>.</a:t>
            </a:r>
          </a:p>
          <a:p>
            <a:endParaRPr lang="en-US" dirty="0">
              <a:latin typeface="Nudi 01 k"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a:t>
            </a:r>
            <a:r>
              <a:rPr lang="en-US" dirty="0" err="1" smtClean="0">
                <a:latin typeface="Nudi 01 k" pitchFamily="2" charset="0"/>
              </a:rPr>
              <a:t>ÀéAiÀÄA</a:t>
            </a:r>
            <a:r>
              <a:rPr lang="en-US" dirty="0" smtClean="0">
                <a:latin typeface="Nudi 01 k" pitchFamily="2" charset="0"/>
              </a:rPr>
              <a:t> </a:t>
            </a:r>
            <a:r>
              <a:rPr lang="en-US" dirty="0" err="1" smtClean="0">
                <a:latin typeface="Nudi 01 k" pitchFamily="2" charset="0"/>
              </a:rPr>
              <a:t>ZÁ°vÀ</a:t>
            </a:r>
            <a:r>
              <a:rPr lang="en-US" dirty="0" smtClean="0">
                <a:latin typeface="Nudi 01 k" pitchFamily="2" charset="0"/>
              </a:rPr>
              <a:t> ¥</a:t>
            </a:r>
            <a:r>
              <a:rPr lang="en-US" dirty="0" err="1" smtClean="0">
                <a:latin typeface="Nudi 01 k" pitchFamily="2" charset="0"/>
              </a:rPr>
              <a:t>ÀæQæAiÉÄ</a:t>
            </a:r>
            <a:r>
              <a:rPr lang="en-US" dirty="0" smtClean="0">
                <a:latin typeface="Nudi 01 k" pitchFamily="2" charset="0"/>
              </a:rPr>
              <a:t>/ª</a:t>
            </a:r>
            <a:r>
              <a:rPr lang="en-US" dirty="0" err="1" smtClean="0">
                <a:latin typeface="Nudi 01 k" pitchFamily="2" charset="0"/>
              </a:rPr>
              <a:t>ÀåªÀ¸ÉÜ</a:t>
            </a:r>
            <a:endParaRPr lang="en-US" dirty="0">
              <a:latin typeface="Nudi 01 k"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Nudi 01 k" pitchFamily="2" charset="0"/>
              </a:rPr>
              <a:t>¸</a:t>
            </a:r>
            <a:r>
              <a:rPr lang="en-US" sz="2400" dirty="0" err="1" smtClean="0">
                <a:latin typeface="Nudi 01 k" pitchFamily="2" charset="0"/>
              </a:rPr>
              <a:t>ÉÊ§gï</a:t>
            </a:r>
            <a:r>
              <a:rPr lang="en-US" sz="2400" dirty="0" smtClean="0">
                <a:latin typeface="Nudi 01 k" pitchFamily="2" charset="0"/>
              </a:rPr>
              <a:t> £</a:t>
            </a:r>
            <a:r>
              <a:rPr lang="en-US" sz="2400" dirty="0" err="1" smtClean="0">
                <a:latin typeface="Nudi 01 k" pitchFamily="2" charset="0"/>
              </a:rPr>
              <a:t>ÉnPïì</a:t>
            </a:r>
            <a:r>
              <a:rPr lang="en-US" sz="2400" dirty="0" smtClean="0">
                <a:latin typeface="Nudi 01 k" pitchFamily="2" charset="0"/>
              </a:rPr>
              <a:t> JA§ </a:t>
            </a:r>
            <a:r>
              <a:rPr lang="en-US" sz="2400" dirty="0" err="1" smtClean="0">
                <a:latin typeface="Nudi 01 k" pitchFamily="2" charset="0"/>
              </a:rPr>
              <a:t>EAVèÃµÀ</a:t>
            </a:r>
            <a:r>
              <a:rPr lang="en-US" sz="2400" dirty="0" smtClean="0">
                <a:latin typeface="Nudi 01 k" pitchFamily="2" charset="0"/>
              </a:rPr>
              <a:t> ¥</a:t>
            </a:r>
            <a:r>
              <a:rPr lang="en-US" sz="2400" dirty="0" err="1" smtClean="0">
                <a:latin typeface="Nudi 01 k" pitchFamily="2" charset="0"/>
              </a:rPr>
              <a:t>ÀzÀ</a:t>
            </a:r>
            <a:r>
              <a:rPr lang="en-US" sz="2400" dirty="0" smtClean="0">
                <a:latin typeface="Nudi 01 k" pitchFamily="2" charset="0"/>
              </a:rPr>
              <a:t> </a:t>
            </a:r>
            <a:r>
              <a:rPr lang="en-US" sz="2400" dirty="0" err="1" smtClean="0">
                <a:latin typeface="Nudi 01 k" pitchFamily="2" charset="0"/>
              </a:rPr>
              <a:t>VæÃPï</a:t>
            </a:r>
            <a:r>
              <a:rPr lang="en-US" sz="2400" dirty="0" smtClean="0">
                <a:latin typeface="Nudi 01 k" pitchFamily="2" charset="0"/>
              </a:rPr>
              <a:t> ¥</a:t>
            </a:r>
            <a:r>
              <a:rPr lang="en-US" sz="2400" dirty="0" err="1" smtClean="0">
                <a:latin typeface="Nudi 01 k" pitchFamily="2" charset="0"/>
              </a:rPr>
              <a:t>ÀzÀ</a:t>
            </a:r>
            <a:r>
              <a:rPr lang="en-US" sz="2400" dirty="0" smtClean="0">
                <a:latin typeface="Nudi 01 k" pitchFamily="2" charset="0"/>
              </a:rPr>
              <a:t> </a:t>
            </a:r>
            <a:r>
              <a:rPr lang="en-US" sz="2400" dirty="0" err="1" smtClean="0">
                <a:latin typeface="Nudi 01 k" pitchFamily="2" charset="0"/>
              </a:rPr>
              <a:t>PÀÄ¨É£Émïì</a:t>
            </a:r>
            <a:r>
              <a:rPr lang="en-US" sz="2400" dirty="0" smtClean="0">
                <a:latin typeface="Nudi 01 k" pitchFamily="2" charset="0"/>
              </a:rPr>
              <a:t> JA§ ¥</a:t>
            </a:r>
            <a:r>
              <a:rPr lang="en-US" sz="2400" dirty="0" err="1" smtClean="0">
                <a:latin typeface="Nudi 01 k" pitchFamily="2" charset="0"/>
              </a:rPr>
              <a:t>ÀzÀ¢AzÀ</a:t>
            </a:r>
            <a:r>
              <a:rPr lang="en-US" sz="2400" dirty="0" smtClean="0">
                <a:latin typeface="Nudi 01 k" pitchFamily="2" charset="0"/>
              </a:rPr>
              <a:t> </a:t>
            </a:r>
            <a:r>
              <a:rPr lang="en-US" sz="2400" dirty="0" err="1" smtClean="0">
                <a:latin typeface="Nudi 01 k" pitchFamily="2" charset="0"/>
              </a:rPr>
              <a:t>GvÀàwÛAiÀiÁVzÉ</a:t>
            </a:r>
            <a:r>
              <a:rPr lang="en-US" sz="2400" dirty="0" smtClean="0">
                <a:latin typeface="Nudi 01 k" pitchFamily="2" charset="0"/>
              </a:rPr>
              <a:t>. </a:t>
            </a:r>
            <a:r>
              <a:rPr lang="en-US" sz="2400" dirty="0" err="1" smtClean="0">
                <a:latin typeface="Nudi 01 k" pitchFamily="2" charset="0"/>
              </a:rPr>
              <a:t>CzÀgÀ</a:t>
            </a:r>
            <a:r>
              <a:rPr lang="en-US" sz="2400" dirty="0" smtClean="0">
                <a:latin typeface="Nudi 01 k" pitchFamily="2" charset="0"/>
              </a:rPr>
              <a:t> </a:t>
            </a:r>
            <a:r>
              <a:rPr lang="en-US" sz="2400" dirty="0" err="1" smtClean="0">
                <a:latin typeface="Nudi 01 k" pitchFamily="2" charset="0"/>
              </a:rPr>
              <a:t>CxÀð</a:t>
            </a:r>
            <a:r>
              <a:rPr lang="en-US" sz="2400" dirty="0" smtClean="0">
                <a:latin typeface="Nudi 01 k" pitchFamily="2" charset="0"/>
              </a:rPr>
              <a:t> ¹àAiÀÄgï ª</a:t>
            </a:r>
            <a:r>
              <a:rPr lang="en-US" sz="2400" dirty="0" err="1" smtClean="0">
                <a:latin typeface="Nudi 01 k" pitchFamily="2" charset="0"/>
              </a:rPr>
              <a:t>ÀÄ£ï</a:t>
            </a:r>
            <a:r>
              <a:rPr lang="en-US" sz="2400" dirty="0" smtClean="0">
                <a:latin typeface="Nudi 01 k" pitchFamily="2" charset="0"/>
              </a:rPr>
              <a:t> </a:t>
            </a:r>
            <a:r>
              <a:rPr lang="en-US" sz="2400" dirty="0" err="1" smtClean="0">
                <a:latin typeface="Nudi 01 k" pitchFamily="2" charset="0"/>
              </a:rPr>
              <a:t>CAzÀgÉ</a:t>
            </a:r>
            <a:r>
              <a:rPr lang="en-US" sz="2400" dirty="0" smtClean="0">
                <a:latin typeface="Nudi 01 k" pitchFamily="2" charset="0"/>
              </a:rPr>
              <a:t> º</a:t>
            </a:r>
            <a:r>
              <a:rPr lang="en-US" sz="2400" dirty="0" err="1" smtClean="0">
                <a:latin typeface="Nudi 01 k" pitchFamily="2" charset="0"/>
              </a:rPr>
              <a:t>ÀqÀV£À</a:t>
            </a:r>
            <a:r>
              <a:rPr lang="en-US" sz="2400" dirty="0" smtClean="0">
                <a:latin typeface="Nudi 01 k" pitchFamily="2" charset="0"/>
              </a:rPr>
              <a:t> ZÁ®PÀ.</a:t>
            </a:r>
          </a:p>
          <a:p>
            <a:r>
              <a:rPr lang="en-US" sz="2400" dirty="0" smtClean="0">
                <a:latin typeface="Nudi 01 k" pitchFamily="2" charset="0"/>
              </a:rPr>
              <a:t>¸</a:t>
            </a:r>
            <a:r>
              <a:rPr lang="en-US" sz="2400" dirty="0" err="1" smtClean="0">
                <a:latin typeface="Nudi 01 k" pitchFamily="2" charset="0"/>
              </a:rPr>
              <a:t>ÀéAiÀÄA</a:t>
            </a:r>
            <a:r>
              <a:rPr lang="en-US" sz="2400" dirty="0" smtClean="0">
                <a:latin typeface="Nudi 01 k" pitchFamily="2" charset="0"/>
              </a:rPr>
              <a:t> </a:t>
            </a:r>
            <a:r>
              <a:rPr lang="en-US" sz="2400" dirty="0" err="1" smtClean="0">
                <a:latin typeface="Nudi 01 k" pitchFamily="2" charset="0"/>
              </a:rPr>
              <a:t>ZÁ°vÀ</a:t>
            </a:r>
            <a:r>
              <a:rPr lang="en-US" sz="2400" dirty="0" smtClean="0">
                <a:latin typeface="Nudi 01 k" pitchFamily="2" charset="0"/>
              </a:rPr>
              <a:t> ¤</a:t>
            </a:r>
            <a:r>
              <a:rPr lang="en-US" sz="2400" dirty="0" err="1" smtClean="0">
                <a:latin typeface="Nudi 01 k" pitchFamily="2" charset="0"/>
              </a:rPr>
              <a:t>AiÀÄAvÀæt</a:t>
            </a:r>
            <a:r>
              <a:rPr lang="en-US" sz="2400" dirty="0" smtClean="0">
                <a:latin typeface="Nudi 01 k" pitchFamily="2" charset="0"/>
              </a:rPr>
              <a:t> ª</a:t>
            </a:r>
            <a:r>
              <a:rPr lang="en-US" sz="2400" dirty="0" err="1" smtClean="0">
                <a:latin typeface="Nudi 01 k" pitchFamily="2" charset="0"/>
              </a:rPr>
              <a:t>ÀåªÀ¸ÉÜAiÀÄ°è</a:t>
            </a:r>
            <a:r>
              <a:rPr lang="en-US" sz="2400" dirty="0" smtClean="0">
                <a:latin typeface="Nudi 01 k" pitchFamily="2" charset="0"/>
              </a:rPr>
              <a:t> ¥</a:t>
            </a:r>
            <a:r>
              <a:rPr lang="en-US" sz="2400" dirty="0" err="1" smtClean="0">
                <a:latin typeface="Nudi 01 k" pitchFamily="2" charset="0"/>
              </a:rPr>
              <a:t>Àæw¥ÀÅ</a:t>
            </a:r>
            <a:r>
              <a:rPr lang="en-US" sz="2400" dirty="0" smtClean="0">
                <a:latin typeface="Nudi 01 k" pitchFamily="2" charset="0"/>
              </a:rPr>
              <a:t>¶×</a:t>
            </a:r>
            <a:r>
              <a:rPr lang="en-US" sz="2400" dirty="0" err="1" smtClean="0">
                <a:latin typeface="Nudi 01 k" pitchFamily="2" charset="0"/>
              </a:rPr>
              <a:t>ÃPÀgÀtzÀ</a:t>
            </a:r>
            <a:r>
              <a:rPr lang="en-US" sz="2400" dirty="0" smtClean="0">
                <a:latin typeface="Nudi 01 k" pitchFamily="2" charset="0"/>
              </a:rPr>
              <a:t> </a:t>
            </a:r>
            <a:r>
              <a:rPr lang="en-US" sz="2400" dirty="0" err="1" smtClean="0">
                <a:latin typeface="Nudi 01 k" pitchFamily="2" charset="0"/>
              </a:rPr>
              <a:t>vÀAvÀæªÀÅ</a:t>
            </a:r>
            <a:r>
              <a:rPr lang="en-US" sz="2400" dirty="0" smtClean="0">
                <a:latin typeface="Nudi 01 k" pitchFamily="2" charset="0"/>
              </a:rPr>
              <a:t> ª</a:t>
            </a:r>
            <a:r>
              <a:rPr lang="en-US" sz="2400" dirty="0" err="1" smtClean="0">
                <a:latin typeface="Nudi 01 k" pitchFamily="2" charset="0"/>
              </a:rPr>
              <a:t>ÀÄÆgÀÄ</a:t>
            </a:r>
            <a:r>
              <a:rPr lang="en-US" sz="2400" dirty="0" smtClean="0">
                <a:latin typeface="Nudi 01 k" pitchFamily="2" charset="0"/>
              </a:rPr>
              <a:t> PÁAiÀÄðUÀ¼À£ÀÄß ª</a:t>
            </a:r>
            <a:r>
              <a:rPr lang="en-US" sz="2400" dirty="0" err="1" smtClean="0">
                <a:latin typeface="Nudi 01 k" pitchFamily="2" charset="0"/>
              </a:rPr>
              <a:t>ÀiÁqÀÄvÀÛzÉ</a:t>
            </a:r>
            <a:r>
              <a:rPr lang="en-US" sz="2400" dirty="0" smtClean="0">
                <a:latin typeface="Nudi 01 k" pitchFamily="2" charset="0"/>
              </a:rPr>
              <a:t>.</a:t>
            </a:r>
          </a:p>
          <a:p>
            <a:r>
              <a:rPr lang="en-US" sz="2400" dirty="0" smtClean="0">
                <a:latin typeface="Nudi 01 k" pitchFamily="2" charset="0"/>
              </a:rPr>
              <a:t>1. </a:t>
            </a:r>
            <a:r>
              <a:rPr lang="en-US" sz="2400" dirty="0" err="1" smtClean="0">
                <a:latin typeface="Nudi 01 k" pitchFamily="2" charset="0"/>
              </a:rPr>
              <a:t>UÀÄj</a:t>
            </a:r>
            <a:r>
              <a:rPr lang="en-US" sz="2400" dirty="0" smtClean="0">
                <a:latin typeface="Nudi 01 k" pitchFamily="2" charset="0"/>
              </a:rPr>
              <a:t> ¸</a:t>
            </a:r>
            <a:r>
              <a:rPr lang="en-US" sz="2400" dirty="0" err="1" smtClean="0">
                <a:latin typeface="Nudi 01 k" pitchFamily="2" charset="0"/>
              </a:rPr>
              <a:t>ÁzsÀ£ÉUÉ</a:t>
            </a:r>
            <a:r>
              <a:rPr lang="en-US" sz="2400" dirty="0" smtClean="0">
                <a:latin typeface="Nudi 01 k" pitchFamily="2" charset="0"/>
              </a:rPr>
              <a:t> QæAiÉÄUÀ¼À£ÀÄß º</a:t>
            </a:r>
            <a:r>
              <a:rPr lang="en-US" sz="2400" dirty="0" err="1" smtClean="0">
                <a:latin typeface="Nudi 01 k" pitchFamily="2" charset="0"/>
              </a:rPr>
              <a:t>ÀÄlÄÖ</a:t>
            </a:r>
            <a:r>
              <a:rPr lang="en-US" sz="2400" dirty="0" smtClean="0">
                <a:latin typeface="Nudi 01 k" pitchFamily="2" charset="0"/>
              </a:rPr>
              <a:t> º</a:t>
            </a:r>
            <a:r>
              <a:rPr lang="en-US" sz="2400" dirty="0" err="1" smtClean="0">
                <a:latin typeface="Nudi 01 k" pitchFamily="2" charset="0"/>
              </a:rPr>
              <a:t>ÁPÀÄªÀÅzÀÄ</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ÀjuÁªÀÄ</a:t>
            </a:r>
            <a:r>
              <a:rPr lang="en-US" sz="2400" dirty="0" smtClean="0">
                <a:latin typeface="Nudi 01 k" pitchFamily="2" charset="0"/>
              </a:rPr>
              <a:t> ºÉÆÃ°PÉ ª</a:t>
            </a:r>
            <a:r>
              <a:rPr lang="en-US" sz="2400" dirty="0" err="1" smtClean="0">
                <a:latin typeface="Nudi 01 k" pitchFamily="2" charset="0"/>
              </a:rPr>
              <a:t>ÀiÁqÀÄªÀÅzÀÄ</a:t>
            </a:r>
            <a:r>
              <a:rPr lang="en-US" sz="2400" dirty="0" smtClean="0">
                <a:latin typeface="Nudi 01 k" pitchFamily="2" charset="0"/>
              </a:rPr>
              <a:t>. ¸ÀÆPÀÛ ¤</a:t>
            </a:r>
            <a:r>
              <a:rPr lang="en-US" sz="2400" dirty="0" err="1" smtClean="0">
                <a:latin typeface="Nudi 01 k" pitchFamily="2" charset="0"/>
              </a:rPr>
              <a:t>zÉðÃ±À£À</a:t>
            </a:r>
            <a:r>
              <a:rPr lang="en-US" sz="2400" dirty="0" smtClean="0">
                <a:latin typeface="Nudi 01 k" pitchFamily="2" charset="0"/>
              </a:rPr>
              <a:t> ¤</a:t>
            </a:r>
            <a:r>
              <a:rPr lang="en-US" sz="2400" dirty="0" err="1" smtClean="0">
                <a:latin typeface="Nudi 01 k" pitchFamily="2" charset="0"/>
              </a:rPr>
              <a:t>ÃqÀÄªÀÅzÀÄ</a:t>
            </a:r>
            <a:r>
              <a:rPr lang="en-US" sz="2400" dirty="0" smtClean="0">
                <a:latin typeface="Nudi 01 k" pitchFamily="2" charset="0"/>
              </a:rPr>
              <a:t>.</a:t>
            </a:r>
          </a:p>
          <a:p>
            <a:r>
              <a:rPr lang="en-US" sz="2400" dirty="0" smtClean="0">
                <a:latin typeface="Nudi 01 k" pitchFamily="2" charset="0"/>
              </a:rPr>
              <a:t>¸ÀªÀÄ¸ÉåUÀ¼À£ÀÄß ¥</a:t>
            </a:r>
            <a:r>
              <a:rPr lang="en-US" sz="2400" dirty="0" err="1" smtClean="0">
                <a:latin typeface="Nudi 01 k" pitchFamily="2" charset="0"/>
              </a:rPr>
              <a:t>ÀvÉÛºÀaÑ</a:t>
            </a:r>
            <a:r>
              <a:rPr lang="en-US" sz="2400" dirty="0" smtClean="0">
                <a:latin typeface="Nudi 01 k" pitchFamily="2" charset="0"/>
              </a:rPr>
              <a:t> ª</a:t>
            </a:r>
            <a:r>
              <a:rPr lang="en-US" sz="2400" dirty="0" err="1" smtClean="0">
                <a:latin typeface="Nudi 01 k" pitchFamily="2" charset="0"/>
              </a:rPr>
              <a:t>ÀåªÀ¸ÉÜAiÀÄ£ÀÄß</a:t>
            </a:r>
            <a:r>
              <a:rPr lang="en-US" sz="2400" dirty="0" smtClean="0">
                <a:latin typeface="Nudi 01 k" pitchFamily="2" charset="0"/>
              </a:rPr>
              <a:t> ¸</a:t>
            </a:r>
            <a:r>
              <a:rPr lang="en-US" sz="2400" dirty="0" err="1" smtClean="0">
                <a:latin typeface="Nudi 01 k" pitchFamily="2" charset="0"/>
              </a:rPr>
              <a:t>ÀÄzsÁj¸ÀÄªÀÅzÀÄ</a:t>
            </a:r>
            <a:r>
              <a:rPr lang="en-US" sz="2400" dirty="0" smtClean="0">
                <a:latin typeface="Nudi 01 k" pitchFamily="2" charset="0"/>
              </a:rPr>
              <a:t>.</a:t>
            </a:r>
          </a:p>
          <a:p>
            <a:pPr>
              <a:buNone/>
            </a:pPr>
            <a:endParaRPr lang="en-US" sz="2400" dirty="0" smtClean="0">
              <a:latin typeface="Nudi 01 k" pitchFamily="2" charset="0"/>
            </a:endParaRPr>
          </a:p>
          <a:p>
            <a:endParaRPr lang="en-US" dirty="0">
              <a:latin typeface="Nudi 01 k"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a:t>
            </a:r>
            <a:r>
              <a:rPr lang="en-US" dirty="0" err="1" smtClean="0">
                <a:latin typeface="Nudi 01 k" pitchFamily="2" charset="0"/>
              </a:rPr>
              <a:t>ÉÆÃzsÀ£Á</a:t>
            </a:r>
            <a:r>
              <a:rPr lang="en-US" dirty="0" smtClean="0">
                <a:latin typeface="Nudi 01 k" pitchFamily="2" charset="0"/>
              </a:rPr>
              <a:t> «£Áå¸ÀUÀ¼À </a:t>
            </a:r>
            <a:r>
              <a:rPr lang="en-US" dirty="0" err="1" smtClean="0">
                <a:latin typeface="Nudi 01 k" pitchFamily="2" charset="0"/>
              </a:rPr>
              <a:t>C©üªÀÈ¢ÞAiÀÄ°è</a:t>
            </a:r>
            <a:r>
              <a:rPr lang="en-US" dirty="0" smtClean="0">
                <a:latin typeface="Nudi 01 k" pitchFamily="2" charset="0"/>
              </a:rPr>
              <a:t> §¼ÀPÉ</a:t>
            </a:r>
            <a:endParaRPr lang="en-US" dirty="0">
              <a:latin typeface="Nudi 01 k"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Nudi 01 k" pitchFamily="2" charset="0"/>
              </a:rPr>
              <a:t>¸</a:t>
            </a:r>
            <a:r>
              <a:rPr lang="en-US" sz="2400" dirty="0" err="1" smtClean="0">
                <a:latin typeface="Nudi 01 k" pitchFamily="2" charset="0"/>
              </a:rPr>
              <a:t>ÁªÀiÁ£Àå</a:t>
            </a:r>
            <a:r>
              <a:rPr lang="en-US" sz="2400" dirty="0" smtClean="0">
                <a:latin typeface="Nudi 01 k" pitchFamily="2" charset="0"/>
              </a:rPr>
              <a:t> ¨</a:t>
            </a:r>
            <a:r>
              <a:rPr lang="en-US" sz="2400" dirty="0" err="1" smtClean="0">
                <a:latin typeface="Nudi 01 k" pitchFamily="2" charset="0"/>
              </a:rPr>
              <a:t>ÉÆÃzsÀ£Á</a:t>
            </a:r>
            <a:r>
              <a:rPr lang="en-US" sz="2400" dirty="0" smtClean="0">
                <a:latin typeface="Nudi 01 k" pitchFamily="2" charset="0"/>
              </a:rPr>
              <a:t> ª</a:t>
            </a:r>
            <a:r>
              <a:rPr lang="en-US" sz="2400" dirty="0" err="1" smtClean="0">
                <a:latin typeface="Nudi 01 k" pitchFamily="2" charset="0"/>
              </a:rPr>
              <a:t>ÀåªÀ¸ÉÜAiÀÄ£ÀÄß</a:t>
            </a:r>
            <a:r>
              <a:rPr lang="en-US" sz="2400" dirty="0" smtClean="0">
                <a:latin typeface="Nudi 01 k" pitchFamily="2" charset="0"/>
              </a:rPr>
              <a:t> ¸</a:t>
            </a:r>
            <a:r>
              <a:rPr lang="en-US" sz="2400" dirty="0" err="1" smtClean="0">
                <a:latin typeface="Nudi 01 k" pitchFamily="2" charset="0"/>
              </a:rPr>
              <a:t>ÉÊ§gï</a:t>
            </a:r>
            <a:r>
              <a:rPr lang="en-US" sz="2400" dirty="0" smtClean="0">
                <a:latin typeface="Nudi 01 k" pitchFamily="2" charset="0"/>
              </a:rPr>
              <a:t> £</a:t>
            </a:r>
            <a:r>
              <a:rPr lang="en-US" sz="2400" dirty="0" err="1" smtClean="0">
                <a:latin typeface="Nudi 01 k" pitchFamily="2" charset="0"/>
              </a:rPr>
              <a:t>ÉnPï</a:t>
            </a:r>
            <a:r>
              <a:rPr lang="en-US" sz="2400" dirty="0" smtClean="0">
                <a:latin typeface="Nudi 01 k" pitchFamily="2" charset="0"/>
              </a:rPr>
              <a:t> ª</a:t>
            </a:r>
            <a:r>
              <a:rPr lang="en-US" sz="2400" dirty="0" err="1" smtClean="0">
                <a:latin typeface="Nudi 01 k" pitchFamily="2" charset="0"/>
              </a:rPr>
              <a:t>ÀåªÀ¸ÉÜAiÀiÁV</a:t>
            </a:r>
            <a:r>
              <a:rPr lang="en-US" sz="2400" dirty="0" smtClean="0">
                <a:latin typeface="Nudi 01 k" pitchFamily="2" charset="0"/>
              </a:rPr>
              <a:t> ¥</a:t>
            </a:r>
            <a:r>
              <a:rPr lang="en-US" sz="2400" dirty="0" err="1" smtClean="0">
                <a:latin typeface="Nudi 01 k" pitchFamily="2" charset="0"/>
              </a:rPr>
              <a:t>ÀjªÀvÀð£É</a:t>
            </a:r>
            <a:r>
              <a:rPr lang="en-US" sz="2400" dirty="0" smtClean="0">
                <a:latin typeface="Nudi 01 k" pitchFamily="2" charset="0"/>
              </a:rPr>
              <a:t> ª</a:t>
            </a:r>
            <a:r>
              <a:rPr lang="en-US" sz="2400" dirty="0" err="1" smtClean="0">
                <a:latin typeface="Nudi 01 k" pitchFamily="2" charset="0"/>
              </a:rPr>
              <a:t>ÀiÁqÀÄªÀ°è</a:t>
            </a:r>
            <a:r>
              <a:rPr lang="en-US" sz="2400" dirty="0" smtClean="0">
                <a:latin typeface="Nudi 01 k" pitchFamily="2" charset="0"/>
              </a:rPr>
              <a:t> ¥ÀÅ¶×</a:t>
            </a:r>
            <a:r>
              <a:rPr lang="en-US" sz="2400" dirty="0" err="1" smtClean="0">
                <a:latin typeface="Nudi 01 k" pitchFamily="2" charset="0"/>
              </a:rPr>
              <a:t>ÃPÀgÀt</a:t>
            </a:r>
            <a:r>
              <a:rPr lang="en-US" sz="2400" dirty="0" smtClean="0">
                <a:latin typeface="Nudi 01 k" pitchFamily="2" charset="0"/>
              </a:rPr>
              <a:t> </a:t>
            </a:r>
            <a:r>
              <a:rPr lang="en-US" sz="2400" dirty="0" err="1" smtClean="0">
                <a:latin typeface="Nudi 01 k" pitchFamily="2" charset="0"/>
              </a:rPr>
              <a:t>vÀAvÀæªÀÅ</a:t>
            </a:r>
            <a:r>
              <a:rPr lang="en-US" sz="2400" dirty="0" smtClean="0">
                <a:latin typeface="Nudi 01 k" pitchFamily="2" charset="0"/>
              </a:rPr>
              <a:t> ¥</a:t>
            </a:r>
            <a:r>
              <a:rPr lang="en-US" sz="2400" dirty="0" err="1" smtClean="0">
                <a:latin typeface="Nudi 01 k" pitchFamily="2" charset="0"/>
              </a:rPr>
              <a:t>ÀæªÀÄÄR</a:t>
            </a:r>
            <a:r>
              <a:rPr lang="en-US" sz="2400" dirty="0" smtClean="0">
                <a:latin typeface="Nudi 01 k" pitchFamily="2" charset="0"/>
              </a:rPr>
              <a:t> ¥</a:t>
            </a:r>
            <a:r>
              <a:rPr lang="en-US" sz="2400" dirty="0" err="1" smtClean="0">
                <a:latin typeface="Nudi 01 k" pitchFamily="2" charset="0"/>
              </a:rPr>
              <a:t>ÁvÀæ</a:t>
            </a:r>
            <a:r>
              <a:rPr lang="en-US" sz="2400" dirty="0" smtClean="0">
                <a:latin typeface="Nudi 01 k" pitchFamily="2" charset="0"/>
              </a:rPr>
              <a:t> ªÀ»¸</a:t>
            </a:r>
            <a:r>
              <a:rPr lang="en-US" sz="2400" dirty="0" err="1" smtClean="0">
                <a:latin typeface="Nudi 01 k" pitchFamily="2" charset="0"/>
              </a:rPr>
              <a:t>ÀÄvÀÛzÉ</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ÉÆÃzsÀ£Á</a:t>
            </a:r>
            <a:r>
              <a:rPr lang="en-US" sz="2400" dirty="0" smtClean="0">
                <a:latin typeface="Nudi 01 k" pitchFamily="2" charset="0"/>
              </a:rPr>
              <a:t> ¥</a:t>
            </a:r>
            <a:r>
              <a:rPr lang="en-US" sz="2400" dirty="0" err="1" smtClean="0">
                <a:latin typeface="Nudi 01 k" pitchFamily="2" charset="0"/>
              </a:rPr>
              <a:t>ÀæQæAiÉÄAiÀÄÄ</a:t>
            </a:r>
            <a:r>
              <a:rPr lang="en-US" sz="2400" dirty="0" smtClean="0">
                <a:latin typeface="Nudi 01 k" pitchFamily="2" charset="0"/>
              </a:rPr>
              <a:t> ª</a:t>
            </a:r>
            <a:r>
              <a:rPr lang="en-US" sz="2400" dirty="0" err="1" smtClean="0">
                <a:latin typeface="Nudi 01 k" pitchFamily="2" charset="0"/>
              </a:rPr>
              <a:t>ÀÄÆgÀÄ</a:t>
            </a:r>
            <a:r>
              <a:rPr lang="en-US" sz="2400" dirty="0" smtClean="0">
                <a:latin typeface="Nudi 01 k" pitchFamily="2" charset="0"/>
              </a:rPr>
              <a:t> CA±ÀUÀ¼À£ÀÄß M¼ÀUÉÆArgÀÄvÀÛzÉ M¼À ¸</a:t>
            </a:r>
            <a:r>
              <a:rPr lang="en-US" sz="2400" dirty="0" err="1" smtClean="0">
                <a:latin typeface="Nudi 01 k" pitchFamily="2" charset="0"/>
              </a:rPr>
              <a:t>ÀÄjªÀÅ</a:t>
            </a:r>
            <a:r>
              <a:rPr lang="en-US" sz="2400" dirty="0" smtClean="0">
                <a:latin typeface="Nudi 01 k" pitchFamily="2" charset="0"/>
              </a:rPr>
              <a:t>, ¥</a:t>
            </a:r>
            <a:r>
              <a:rPr lang="en-US" sz="2400" dirty="0" err="1" smtClean="0">
                <a:latin typeface="Nudi 01 k" pitchFamily="2" charset="0"/>
              </a:rPr>
              <a:t>ÀæQæAiÉÄ</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º</a:t>
            </a:r>
            <a:r>
              <a:rPr lang="en-US" sz="2400" dirty="0" err="1" smtClean="0">
                <a:latin typeface="Nudi 01 k" pitchFamily="2" charset="0"/>
              </a:rPr>
              <a:t>ÉÆgÀ</a:t>
            </a:r>
            <a:r>
              <a:rPr lang="en-US" sz="2400" dirty="0" smtClean="0">
                <a:latin typeface="Nudi 01 k" pitchFamily="2" charset="0"/>
              </a:rPr>
              <a:t> ¸</a:t>
            </a:r>
            <a:r>
              <a:rPr lang="en-US" sz="2400" dirty="0" err="1" smtClean="0">
                <a:latin typeface="Nudi 01 k" pitchFamily="2" charset="0"/>
              </a:rPr>
              <a:t>ÀÄjªÀÅ</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ÉÆÃzsÀ£Á</a:t>
            </a:r>
            <a:r>
              <a:rPr lang="en-US" sz="2400" dirty="0" smtClean="0">
                <a:latin typeface="Nudi 01 k" pitchFamily="2" charset="0"/>
              </a:rPr>
              <a:t> ª</a:t>
            </a:r>
            <a:r>
              <a:rPr lang="en-US" sz="2400" dirty="0" err="1" smtClean="0">
                <a:latin typeface="Nudi 01 k" pitchFamily="2" charset="0"/>
              </a:rPr>
              <a:t>ÀåªÀ¸ÉÜAiÀÄ°è</a:t>
            </a:r>
            <a:r>
              <a:rPr lang="en-US" sz="2400" dirty="0" smtClean="0">
                <a:latin typeface="Nudi 01 k" pitchFamily="2" charset="0"/>
              </a:rPr>
              <a:t> M¼À¸ÀÄjªÀÅUÀ¼ÀÄ </a:t>
            </a:r>
            <a:r>
              <a:rPr lang="en-US" sz="2400" dirty="0" err="1" smtClean="0">
                <a:latin typeface="Nudi 01 k" pitchFamily="2" charset="0"/>
              </a:rPr>
              <a:t>AiÀiÁªÀªÉAzÀgÉ</a:t>
            </a:r>
            <a:r>
              <a:rPr lang="en-US" sz="2400" dirty="0" smtClean="0">
                <a:latin typeface="Nudi 01 k" pitchFamily="2" charset="0"/>
              </a:rPr>
              <a:t> - ¥</a:t>
            </a:r>
            <a:r>
              <a:rPr lang="en-US" sz="2400" dirty="0" err="1" smtClean="0">
                <a:latin typeface="Nudi 01 k" pitchFamily="2" charset="0"/>
              </a:rPr>
              <a:t>ÀoÀåPÀæªÀÄ</a:t>
            </a:r>
            <a:r>
              <a:rPr lang="en-US" sz="2400" dirty="0" smtClean="0">
                <a:latin typeface="Nudi 01 k" pitchFamily="2" charset="0"/>
              </a:rPr>
              <a:t>, «µ</a:t>
            </a:r>
            <a:r>
              <a:rPr lang="en-US" sz="2400" dirty="0" err="1" smtClean="0">
                <a:latin typeface="Nudi 01 k" pitchFamily="2" charset="0"/>
              </a:rPr>
              <a:t>ÀAiÀÄªÀ¸ÀÄÛ</a:t>
            </a:r>
            <a:r>
              <a:rPr lang="en-US" sz="2400" dirty="0" smtClean="0">
                <a:latin typeface="Nudi 01 k" pitchFamily="2" charset="0"/>
              </a:rPr>
              <a:t>, ¥</a:t>
            </a:r>
            <a:r>
              <a:rPr lang="en-US" sz="2400" dirty="0" err="1" smtClean="0">
                <a:latin typeface="Nudi 01 k" pitchFamily="2" charset="0"/>
              </a:rPr>
              <a:t>ÀoÀå¥ÀÅ¸ÀÛPÀ</a:t>
            </a:r>
            <a:r>
              <a:rPr lang="en-US" sz="2400" dirty="0" smtClean="0">
                <a:latin typeface="Nudi 01 k" pitchFamily="2" charset="0"/>
              </a:rPr>
              <a:t> GzÉÝÃ±ÀUÀ¼ÀÄ, ¨</a:t>
            </a:r>
            <a:r>
              <a:rPr lang="en-US" sz="2400" dirty="0" err="1" smtClean="0">
                <a:latin typeface="Nudi 01 k" pitchFamily="2" charset="0"/>
              </a:rPr>
              <a:t>ÉÆÃzsÀ£Á</a:t>
            </a:r>
            <a:r>
              <a:rPr lang="en-US" sz="2400" dirty="0" smtClean="0">
                <a:latin typeface="Nudi 01 k" pitchFamily="2" charset="0"/>
              </a:rPr>
              <a:t> PÀ°PÁ ¥</a:t>
            </a:r>
            <a:r>
              <a:rPr lang="en-US" sz="2400" dirty="0" err="1" smtClean="0">
                <a:latin typeface="Nudi 01 k" pitchFamily="2" charset="0"/>
              </a:rPr>
              <a:t>Àj¸ÀgÀ</a:t>
            </a:r>
            <a:r>
              <a:rPr lang="en-US" sz="2400" dirty="0" smtClean="0">
                <a:latin typeface="Nudi 01 k" pitchFamily="2" charset="0"/>
              </a:rPr>
              <a:t> ¨</a:t>
            </a:r>
            <a:r>
              <a:rPr lang="en-US" sz="2400" dirty="0" err="1" smtClean="0">
                <a:latin typeface="Nudi 01 k" pitchFamily="2" charset="0"/>
              </a:rPr>
              <a:t>sËwPÀ</a:t>
            </a:r>
            <a:r>
              <a:rPr lang="en-US" sz="2400" dirty="0" smtClean="0">
                <a:latin typeface="Nudi 01 k" pitchFamily="2" charset="0"/>
              </a:rPr>
              <a:t> ¸ÀA¥À£ÀÆä®UÀ¼ÀÄ</a:t>
            </a:r>
          </a:p>
          <a:p>
            <a:r>
              <a:rPr lang="en-US" sz="2400" dirty="0" smtClean="0">
                <a:latin typeface="Nudi 01 k" pitchFamily="2" charset="0"/>
              </a:rPr>
              <a:t>¥</a:t>
            </a:r>
            <a:r>
              <a:rPr lang="en-US" sz="2400" dirty="0" err="1" smtClean="0">
                <a:latin typeface="Nudi 01 k" pitchFamily="2" charset="0"/>
              </a:rPr>
              <a:t>ÀæQæAiÉÄAiÀÄÄ</a:t>
            </a:r>
            <a:r>
              <a:rPr lang="en-US" sz="2400" dirty="0" smtClean="0">
                <a:latin typeface="Nudi 01 k" pitchFamily="2" charset="0"/>
              </a:rPr>
              <a:t> ª</a:t>
            </a:r>
            <a:r>
              <a:rPr lang="en-US" sz="2400" dirty="0" err="1" smtClean="0">
                <a:latin typeface="Nudi 01 k" pitchFamily="2" charset="0"/>
              </a:rPr>
              <a:t>ÀiÁ»w</a:t>
            </a:r>
            <a:r>
              <a:rPr lang="en-US" sz="2400" dirty="0" smtClean="0">
                <a:latin typeface="Nudi 01 k" pitchFamily="2" charset="0"/>
              </a:rPr>
              <a:t> </a:t>
            </a:r>
            <a:r>
              <a:rPr lang="en-US" sz="2400" dirty="0" err="1" smtClean="0">
                <a:latin typeface="Nudi 01 k" pitchFamily="2" charset="0"/>
              </a:rPr>
              <a:t>MzÀV¸ÀÄªÀ</a:t>
            </a:r>
            <a:r>
              <a:rPr lang="en-US" sz="2400" dirty="0" smtClean="0">
                <a:latin typeface="Nudi 01 k" pitchFamily="2" charset="0"/>
              </a:rPr>
              <a:t> ¨</a:t>
            </a:r>
            <a:r>
              <a:rPr lang="en-US" sz="2400" dirty="0" err="1" smtClean="0">
                <a:latin typeface="Nudi 01 k" pitchFamily="2" charset="0"/>
              </a:rPr>
              <a:t>ÉÆÃ¢ü¸ÀÄªÀ</a:t>
            </a:r>
            <a:r>
              <a:rPr lang="en-US" sz="2400" dirty="0" smtClean="0">
                <a:latin typeface="Nudi 01 k" pitchFamily="2" charset="0"/>
              </a:rPr>
              <a:t> </a:t>
            </a:r>
            <a:r>
              <a:rPr lang="en-US" sz="2400" dirty="0" err="1" smtClean="0">
                <a:latin typeface="Nudi 01 k" pitchFamily="2" charset="0"/>
              </a:rPr>
              <a:t>PÁAiÀÄðªÁVzÉ</a:t>
            </a:r>
            <a:r>
              <a:rPr lang="en-US" sz="2400" dirty="0" smtClean="0">
                <a:latin typeface="Nudi 01 k" pitchFamily="2" charset="0"/>
              </a:rPr>
              <a:t>. </a:t>
            </a:r>
            <a:r>
              <a:rPr lang="en-US" sz="2400" dirty="0" err="1" smtClean="0">
                <a:latin typeface="Nudi 01 k" pitchFamily="2" charset="0"/>
              </a:rPr>
              <a:t>E°è</a:t>
            </a:r>
            <a:r>
              <a:rPr lang="en-US" sz="2400" dirty="0" smtClean="0">
                <a:latin typeface="Nudi 01 k" pitchFamily="2" charset="0"/>
              </a:rPr>
              <a:t> M¼À¸ÀÄjªÀÅ §¼À¸À¯ÁUÀÄvÀÛzÉ.</a:t>
            </a:r>
          </a:p>
          <a:p>
            <a:r>
              <a:rPr lang="en-US" sz="2400" dirty="0" smtClean="0">
                <a:latin typeface="Nudi 01 k" pitchFamily="2" charset="0"/>
              </a:rPr>
              <a:t>º</a:t>
            </a:r>
            <a:r>
              <a:rPr lang="en-US" sz="2400" dirty="0" err="1" smtClean="0">
                <a:latin typeface="Nudi 01 k" pitchFamily="2" charset="0"/>
              </a:rPr>
              <a:t>ÉÆgÀ</a:t>
            </a:r>
            <a:r>
              <a:rPr lang="en-US" sz="2400" dirty="0" smtClean="0">
                <a:latin typeface="Nudi 01 k" pitchFamily="2" charset="0"/>
              </a:rPr>
              <a:t> ¸</a:t>
            </a:r>
            <a:r>
              <a:rPr lang="en-US" sz="2400" dirty="0" err="1" smtClean="0">
                <a:latin typeface="Nudi 01 k" pitchFamily="2" charset="0"/>
              </a:rPr>
              <a:t>ÀÄjªÀÅ</a:t>
            </a:r>
            <a:r>
              <a:rPr lang="en-US" sz="2400" dirty="0" smtClean="0">
                <a:latin typeface="Nudi 01 k" pitchFamily="2" charset="0"/>
              </a:rPr>
              <a:t> «zÁåyðUÀ¼À ¥</a:t>
            </a:r>
            <a:r>
              <a:rPr lang="en-US" sz="2400" dirty="0" err="1" smtClean="0">
                <a:latin typeface="Nudi 01 k" pitchFamily="2" charset="0"/>
              </a:rPr>
              <a:t>ÀæwQæAiÉÄ</a:t>
            </a:r>
            <a:r>
              <a:rPr lang="en-US" sz="2400" dirty="0" smtClean="0">
                <a:latin typeface="Nudi 01 k" pitchFamily="2" charset="0"/>
              </a:rPr>
              <a:t>, </a:t>
            </a:r>
            <a:r>
              <a:rPr lang="en-US" sz="2400" dirty="0" err="1" smtClean="0">
                <a:latin typeface="Nudi 01 k" pitchFamily="2" charset="0"/>
              </a:rPr>
              <a:t>eÁÕ£ÀªÀ£ÀÄß</a:t>
            </a:r>
            <a:r>
              <a:rPr lang="en-US" sz="2400" dirty="0" smtClean="0">
                <a:latin typeface="Nudi 01 k" pitchFamily="2" charset="0"/>
              </a:rPr>
              <a:t> ¥ÀqÉzÀÄPÉÆ¼ÀÄîªÀ PË±À®ª</a:t>
            </a:r>
            <a:r>
              <a:rPr lang="en-US" sz="2400" dirty="0" err="1" smtClean="0">
                <a:latin typeface="Nudi 01 k" pitchFamily="2" charset="0"/>
              </a:rPr>
              <a:t>À£ÀÄß</a:t>
            </a:r>
            <a:r>
              <a:rPr lang="en-US" sz="2400" dirty="0" smtClean="0">
                <a:latin typeface="Nudi 01 k" pitchFamily="2" charset="0"/>
              </a:rPr>
              <a:t> º</a:t>
            </a:r>
            <a:r>
              <a:rPr lang="en-US" sz="2400" dirty="0" err="1" smtClean="0">
                <a:latin typeface="Nudi 01 k" pitchFamily="2" charset="0"/>
              </a:rPr>
              <a:t>ÉÆAzÀÄªÀÅzÀÄ</a:t>
            </a:r>
            <a:r>
              <a:rPr lang="en-US" sz="2400" dirty="0" smtClean="0">
                <a:latin typeface="Nudi 01 k" pitchFamily="2" charset="0"/>
              </a:rPr>
              <a:t> </a:t>
            </a:r>
            <a:r>
              <a:rPr lang="en-US" sz="2400" dirty="0" err="1" smtClean="0">
                <a:latin typeface="Nudi 01 k" pitchFamily="2" charset="0"/>
              </a:rPr>
              <a:t>D¸ÀQÛAiÀÄ£ÀÄß</a:t>
            </a:r>
            <a:r>
              <a:rPr lang="en-US" sz="2400" dirty="0" smtClean="0">
                <a:latin typeface="Nudi 01 k" pitchFamily="2" charset="0"/>
              </a:rPr>
              <a:t> </a:t>
            </a:r>
            <a:r>
              <a:rPr lang="en-US" sz="2400" dirty="0" err="1" smtClean="0">
                <a:latin typeface="Nudi 01 k" pitchFamily="2" charset="0"/>
              </a:rPr>
              <a:t>vÉÆÃj¸ÀÄªÀÅzÀ£ÀÄß</a:t>
            </a:r>
            <a:r>
              <a:rPr lang="en-US" sz="2400" dirty="0" smtClean="0">
                <a:latin typeface="Nudi 01 k" pitchFamily="2" charset="0"/>
              </a:rPr>
              <a:t> M¼ÀUÉÆArzÉ.</a:t>
            </a:r>
          </a:p>
          <a:p>
            <a:endParaRPr lang="en-US" dirty="0">
              <a:latin typeface="Nudi 01 k"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H Kannada RN" pitchFamily="2" charset="0"/>
              </a:rPr>
              <a:t> ®PÀëtUÀ¼ÀÄ</a:t>
            </a:r>
            <a:endParaRPr lang="en-US" dirty="0">
              <a:latin typeface="BRH Kannada RN" pitchFamily="2"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BRH Kannada RN" pitchFamily="2" charset="0"/>
              </a:rPr>
              <a:t>ªÀÄÆ® ¥</a:t>
            </a:r>
            <a:r>
              <a:rPr lang="en-US" dirty="0" err="1" smtClean="0">
                <a:latin typeface="BRH Kannada RN" pitchFamily="2" charset="0"/>
              </a:rPr>
              <a:t>ÀjPÀ®à£ÉAiÀÄ£ÀÄß</a:t>
            </a:r>
            <a:r>
              <a:rPr lang="en-US" dirty="0" smtClean="0">
                <a:latin typeface="BRH Kannada RN" pitchFamily="2" charset="0"/>
              </a:rPr>
              <a:t> M¼ÀUÉÆArgÀÄvÀÛzÉ.</a:t>
            </a:r>
          </a:p>
          <a:p>
            <a:r>
              <a:rPr lang="en-US" dirty="0" err="1" smtClean="0">
                <a:latin typeface="BRH Kannada RN" pitchFamily="2" charset="0"/>
              </a:rPr>
              <a:t>UÀÄj</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GzÉÝÃ±ÀUÀ¼À£ÀÄß </a:t>
            </a:r>
            <a:r>
              <a:rPr lang="en-US" dirty="0" err="1" smtClean="0">
                <a:latin typeface="BRH Kannada RN" pitchFamily="2" charset="0"/>
              </a:rPr>
              <a:t>FqÉÃj¸ÀÄªÀAwgÀ¨ÉÃPÀÄ</a:t>
            </a:r>
            <a:r>
              <a:rPr lang="en-US" dirty="0" smtClean="0">
                <a:latin typeface="BRH Kannada RN" pitchFamily="2" charset="0"/>
              </a:rPr>
              <a:t>.</a:t>
            </a:r>
          </a:p>
          <a:p>
            <a:r>
              <a:rPr lang="en-US" dirty="0" smtClean="0">
                <a:latin typeface="BRH Kannada RN" pitchFamily="2" charset="0"/>
              </a:rPr>
              <a:t>ª</a:t>
            </a:r>
            <a:r>
              <a:rPr lang="en-US" dirty="0" err="1" smtClean="0">
                <a:latin typeface="BRH Kannada RN" pitchFamily="2" charset="0"/>
              </a:rPr>
              <a:t>ÉÊeÁÕ¤PÀ</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a:t>
            </a:r>
            <a:r>
              <a:rPr lang="en-US" dirty="0" err="1" smtClean="0">
                <a:latin typeface="BRH Kannada RN" pitchFamily="2" charset="0"/>
              </a:rPr>
              <a:t>vÁQðPÀ</a:t>
            </a:r>
            <a:r>
              <a:rPr lang="en-US" dirty="0" smtClean="0">
                <a:latin typeface="BRH Kannada RN" pitchFamily="2" charset="0"/>
              </a:rPr>
              <a:t> CA±ÀUÀ½AzÀ®Æ </a:t>
            </a:r>
            <a:r>
              <a:rPr lang="en-US" dirty="0" err="1" smtClean="0">
                <a:latin typeface="BRH Kannada RN" pitchFamily="2" charset="0"/>
              </a:rPr>
              <a:t>PÀÆrgÀ¨ÉÃPÀÄ</a:t>
            </a:r>
            <a:r>
              <a:rPr lang="en-US" dirty="0" smtClean="0">
                <a:latin typeface="BRH Kannada RN" pitchFamily="2" charset="0"/>
              </a:rPr>
              <a:t>.</a:t>
            </a:r>
          </a:p>
          <a:p>
            <a:r>
              <a:rPr lang="en-US" dirty="0" smtClean="0">
                <a:latin typeface="BRH Kannada RN" pitchFamily="2" charset="0"/>
              </a:rPr>
              <a:t>«.UÀ¼À ª</a:t>
            </a:r>
            <a:r>
              <a:rPr lang="en-US" dirty="0" err="1" smtClean="0">
                <a:latin typeface="BRH Kannada RN" pitchFamily="2" charset="0"/>
              </a:rPr>
              <a:t>ÀÄ£ÉÆÃªÀÄlÖPÉÌ</a:t>
            </a:r>
            <a:r>
              <a:rPr lang="en-US" dirty="0" smtClean="0">
                <a:latin typeface="BRH Kannada RN" pitchFamily="2" charset="0"/>
              </a:rPr>
              <a:t> </a:t>
            </a:r>
            <a:r>
              <a:rPr lang="en-US" dirty="0" err="1" smtClean="0">
                <a:latin typeface="BRH Kannada RN" pitchFamily="2" charset="0"/>
              </a:rPr>
              <a:t>C£ÀÄUÀÄtªÁV</a:t>
            </a:r>
            <a:r>
              <a:rPr lang="en-US" dirty="0" smtClean="0">
                <a:latin typeface="BRH Kannada RN" pitchFamily="2" charset="0"/>
              </a:rPr>
              <a:t> </a:t>
            </a:r>
            <a:r>
              <a:rPr lang="en-US" dirty="0" err="1" smtClean="0">
                <a:latin typeface="BRH Kannada RN" pitchFamily="2" charset="0"/>
              </a:rPr>
              <a:t>gÀavÀªÁVgÀ¨ÉÃPÀÄ</a:t>
            </a:r>
            <a:r>
              <a:rPr lang="en-US" dirty="0" smtClean="0">
                <a:latin typeface="BRH Kannada RN" pitchFamily="2" charset="0"/>
              </a:rPr>
              <a:t>.</a:t>
            </a:r>
          </a:p>
          <a:p>
            <a:r>
              <a:rPr lang="en-US" dirty="0" smtClean="0">
                <a:latin typeface="BRH Kannada RN" pitchFamily="2" charset="0"/>
              </a:rPr>
              <a:t>«ª</a:t>
            </a:r>
            <a:r>
              <a:rPr lang="en-US" dirty="0" err="1" smtClean="0">
                <a:latin typeface="BRH Kannada RN" pitchFamily="2" charset="0"/>
              </a:rPr>
              <a:t>ÀgÀuÉ</a:t>
            </a:r>
            <a:r>
              <a:rPr lang="en-US" dirty="0" smtClean="0">
                <a:latin typeface="BRH Kannada RN" pitchFamily="2" charset="0"/>
              </a:rPr>
              <a:t> §¼À¸ÀÄªÀ ¨</a:t>
            </a:r>
            <a:r>
              <a:rPr lang="en-US" dirty="0" err="1" smtClean="0">
                <a:latin typeface="BRH Kannada RN" pitchFamily="2" charset="0"/>
              </a:rPr>
              <a:t>sÁµÉ</a:t>
            </a:r>
            <a:r>
              <a:rPr lang="en-US" dirty="0" smtClean="0">
                <a:latin typeface="BRH Kannada RN" pitchFamily="2" charset="0"/>
              </a:rPr>
              <a:t> ¸</a:t>
            </a:r>
            <a:r>
              <a:rPr lang="en-US" dirty="0" err="1" smtClean="0">
                <a:latin typeface="BRH Kannada RN" pitchFamily="2" charset="0"/>
              </a:rPr>
              <a:t>ÀàµÀÖªÁVgÀ¨ÉÃPÀÄ</a:t>
            </a:r>
            <a:r>
              <a:rPr lang="en-US" dirty="0" smtClean="0">
                <a:latin typeface="BRH Kannada RN" pitchFamily="2" charset="0"/>
              </a:rPr>
              <a:t>.</a:t>
            </a:r>
          </a:p>
          <a:p>
            <a:r>
              <a:rPr lang="en-US" dirty="0" err="1" smtClean="0">
                <a:latin typeface="BRH Kannada RN" pitchFamily="2" charset="0"/>
              </a:rPr>
              <a:t>C£ÀÄ¨sÀªÀ</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a:t>
            </a:r>
            <a:r>
              <a:rPr lang="en-US" dirty="0" err="1" smtClean="0">
                <a:latin typeface="BRH Kannada RN" pitchFamily="2" charset="0"/>
              </a:rPr>
              <a:t>CºÀðvÉ</a:t>
            </a:r>
            <a:r>
              <a:rPr lang="en-US" dirty="0" smtClean="0">
                <a:latin typeface="BRH Kannada RN" pitchFamily="2" charset="0"/>
              </a:rPr>
              <a:t> º</a:t>
            </a:r>
            <a:r>
              <a:rPr lang="en-US" dirty="0" err="1" smtClean="0">
                <a:latin typeface="BRH Kannada RN" pitchFamily="2" charset="0"/>
              </a:rPr>
              <a:t>ÉÆA¢zÀ</a:t>
            </a:r>
            <a:r>
              <a:rPr lang="en-US" dirty="0" smtClean="0">
                <a:latin typeface="BRH Kannada RN" pitchFamily="2" charset="0"/>
              </a:rPr>
              <a:t> ¯</a:t>
            </a:r>
            <a:r>
              <a:rPr lang="en-US" dirty="0" err="1" smtClean="0">
                <a:latin typeface="BRH Kannada RN" pitchFamily="2" charset="0"/>
              </a:rPr>
              <a:t>ÉÃRPÀjAzÀ</a:t>
            </a:r>
            <a:r>
              <a:rPr lang="en-US" dirty="0" smtClean="0">
                <a:latin typeface="BRH Kannada RN" pitchFamily="2" charset="0"/>
              </a:rPr>
              <a:t> </a:t>
            </a:r>
            <a:r>
              <a:rPr lang="en-US" dirty="0" err="1" smtClean="0">
                <a:latin typeface="BRH Kannada RN" pitchFamily="2" charset="0"/>
              </a:rPr>
              <a:t>gÀavÀªÁVgÀ¨ÉÃPÀÄ</a:t>
            </a:r>
            <a:r>
              <a:rPr lang="en-US" dirty="0" smtClean="0">
                <a:latin typeface="BRH Kannada RN" pitchFamily="2" charset="0"/>
              </a:rPr>
              <a:t>.</a:t>
            </a:r>
          </a:p>
          <a:p>
            <a:r>
              <a:rPr lang="en-US" dirty="0" err="1" smtClean="0">
                <a:latin typeface="BRH Kannada RN" pitchFamily="2" charset="0"/>
              </a:rPr>
              <a:t>GvÀÛªÀÄ</a:t>
            </a:r>
            <a:r>
              <a:rPr lang="en-US" dirty="0" smtClean="0">
                <a:latin typeface="BRH Kannada RN" pitchFamily="2" charset="0"/>
              </a:rPr>
              <a:t> PÀ°PÁ «</a:t>
            </a:r>
            <a:r>
              <a:rPr lang="en-US" dirty="0" err="1" smtClean="0">
                <a:latin typeface="BRH Kannada RN" pitchFamily="2" charset="0"/>
              </a:rPr>
              <a:t>zsÁ£À</a:t>
            </a:r>
            <a:r>
              <a:rPr lang="en-US" dirty="0" smtClean="0">
                <a:latin typeface="BRH Kannada RN" pitchFamily="2" charset="0"/>
              </a:rPr>
              <a:t> º</a:t>
            </a:r>
            <a:r>
              <a:rPr lang="en-US" dirty="0" err="1" smtClean="0">
                <a:latin typeface="BRH Kannada RN" pitchFamily="2" charset="0"/>
              </a:rPr>
              <a:t>ÉÆA¢gÀ¨ÉÃPÀÄ</a:t>
            </a:r>
            <a:r>
              <a:rPr lang="en-US" dirty="0" smtClean="0">
                <a:latin typeface="BRH Kannada RN" pitchFamily="2" charset="0"/>
              </a:rPr>
              <a:t>.</a:t>
            </a:r>
          </a:p>
          <a:p>
            <a:r>
              <a:rPr lang="en-US" dirty="0" smtClean="0">
                <a:latin typeface="BRH Kannada RN" pitchFamily="2" charset="0"/>
              </a:rPr>
              <a:t>UÀÈºÀ ¥</a:t>
            </a:r>
            <a:r>
              <a:rPr lang="en-US" dirty="0" err="1" smtClean="0">
                <a:latin typeface="BRH Kannada RN" pitchFamily="2" charset="0"/>
              </a:rPr>
              <a:t>ÁoÀ</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a:t>
            </a:r>
            <a:r>
              <a:rPr lang="en-US" dirty="0" err="1" smtClean="0">
                <a:latin typeface="BRH Kannada RN" pitchFamily="2" charset="0"/>
              </a:rPr>
              <a:t>vÀgÀUÀwAiÀÄ</a:t>
            </a:r>
            <a:r>
              <a:rPr lang="en-US" dirty="0" smtClean="0">
                <a:latin typeface="BRH Kannada RN" pitchFamily="2" charset="0"/>
              </a:rPr>
              <a:t> </a:t>
            </a:r>
            <a:r>
              <a:rPr lang="en-US" dirty="0" err="1" smtClean="0">
                <a:latin typeface="BRH Kannada RN" pitchFamily="2" charset="0"/>
              </a:rPr>
              <a:t>PÁAiÀÄðªÀ£ÀÄß</a:t>
            </a:r>
            <a:r>
              <a:rPr lang="en-US" dirty="0" smtClean="0">
                <a:latin typeface="BRH Kannada RN" pitchFamily="2" charset="0"/>
              </a:rPr>
              <a:t> ¸</a:t>
            </a:r>
            <a:r>
              <a:rPr lang="en-US" dirty="0" err="1" smtClean="0">
                <a:latin typeface="BRH Kannada RN" pitchFamily="2" charset="0"/>
              </a:rPr>
              <a:t>ÀÆa¸ÀÄªÀAwgÀ¨ÉÃPÀÄ</a:t>
            </a:r>
            <a:r>
              <a:rPr lang="en-US" dirty="0" smtClean="0">
                <a:latin typeface="BRH Kannada RN" pitchFamily="2" charset="0"/>
              </a:rPr>
              <a:t>.</a:t>
            </a:r>
          </a:p>
          <a:p>
            <a:pPr>
              <a:buNone/>
            </a:pPr>
            <a:endParaRPr lang="en-US" dirty="0">
              <a:latin typeface="BRH Kannada RN"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G¥ÀAiÉÆÃUÀUÀ¼ÀÄ</a:t>
            </a:r>
            <a:endParaRPr lang="en-US" dirty="0">
              <a:latin typeface="Nudi 01 k" pitchFamily="2" charset="0"/>
            </a:endParaRPr>
          </a:p>
        </p:txBody>
      </p:sp>
      <p:sp>
        <p:nvSpPr>
          <p:cNvPr id="3" name="Content Placeholder 2"/>
          <p:cNvSpPr>
            <a:spLocks noGrp="1"/>
          </p:cNvSpPr>
          <p:nvPr>
            <p:ph idx="1"/>
          </p:nvPr>
        </p:nvSpPr>
        <p:spPr>
          <a:xfrm>
            <a:off x="381000" y="1066800"/>
            <a:ext cx="8229600" cy="5562600"/>
          </a:xfrm>
        </p:spPr>
        <p:txBody>
          <a:bodyPr>
            <a:normAutofit fontScale="85000" lnSpcReduction="20000"/>
          </a:bodyPr>
          <a:lstStyle/>
          <a:p>
            <a:r>
              <a:rPr lang="en-US" sz="2400" dirty="0" smtClean="0">
                <a:latin typeface="Nudi 01 k" pitchFamily="2" charset="0"/>
              </a:rPr>
              <a:t>¨</a:t>
            </a:r>
            <a:r>
              <a:rPr lang="en-US" sz="2400" dirty="0" err="1" smtClean="0">
                <a:latin typeface="Nudi 01 k" pitchFamily="2" charset="0"/>
              </a:rPr>
              <a:t>ÉÆÃzsÀ£É</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a:t>
            </a:r>
            <a:r>
              <a:rPr lang="en-US" sz="2400" dirty="0" err="1" smtClean="0">
                <a:latin typeface="Nudi 01 k" pitchFamily="2" charset="0"/>
              </a:rPr>
              <a:t>PÀ°PÉAiÀÄ°è£À</a:t>
            </a:r>
            <a:r>
              <a:rPr lang="en-US" sz="2400" dirty="0" smtClean="0">
                <a:latin typeface="Nudi 01 k" pitchFamily="2" charset="0"/>
              </a:rPr>
              <a:t> ªÀÄÆ® ¸</a:t>
            </a:r>
            <a:r>
              <a:rPr lang="en-US" sz="2400" dirty="0" err="1" smtClean="0">
                <a:latin typeface="Nudi 01 k" pitchFamily="2" charset="0"/>
              </a:rPr>
              <a:t>ÀªÀÄ¸Éå</a:t>
            </a:r>
            <a:r>
              <a:rPr lang="en-US" sz="2400" dirty="0" smtClean="0">
                <a:latin typeface="Nudi 01 k" pitchFamily="2" charset="0"/>
              </a:rPr>
              <a:t> ¸</a:t>
            </a:r>
            <a:r>
              <a:rPr lang="en-US" sz="2400" dirty="0" err="1" smtClean="0">
                <a:latin typeface="Nudi 01 k" pitchFamily="2" charset="0"/>
              </a:rPr>
              <a:t>ÀÆPÀë÷ä</a:t>
            </a:r>
            <a:r>
              <a:rPr lang="en-US" sz="2400" dirty="0" smtClean="0">
                <a:latin typeface="Nudi 01 k" pitchFamily="2" charset="0"/>
              </a:rPr>
              <a:t> </a:t>
            </a:r>
            <a:r>
              <a:rPr lang="en-US" sz="2400" dirty="0" err="1" smtClean="0">
                <a:latin typeface="Nudi 01 k" pitchFamily="2" charset="0"/>
              </a:rPr>
              <a:t>C©ü¥ÉæÃgÀuÉ</a:t>
            </a:r>
            <a:r>
              <a:rPr lang="en-US" sz="2400" dirty="0" smtClean="0">
                <a:latin typeface="Nudi 01 k" pitchFamily="2" charset="0"/>
              </a:rPr>
              <a:t> </a:t>
            </a:r>
            <a:r>
              <a:rPr lang="en-US" sz="2400" dirty="0" err="1" smtClean="0">
                <a:latin typeface="Nudi 01 k" pitchFamily="2" charset="0"/>
              </a:rPr>
              <a:t>E®è¢gÀÄªÀÅzÀÄ</a:t>
            </a:r>
            <a:r>
              <a:rPr lang="en-US" sz="2400" dirty="0" smtClean="0">
                <a:latin typeface="Nudi 01 k" pitchFamily="2" charset="0"/>
              </a:rPr>
              <a:t>.</a:t>
            </a:r>
          </a:p>
          <a:p>
            <a:r>
              <a:rPr lang="en-US" sz="2400" dirty="0" smtClean="0">
                <a:latin typeface="Nudi 01 k" pitchFamily="2" charset="0"/>
              </a:rPr>
              <a:t>¸ÀÆPÀÛ ¸ÀAªÀºÀ£À ºÁUÀÆ ¤</a:t>
            </a:r>
            <a:r>
              <a:rPr lang="en-US" sz="2400" dirty="0" err="1" smtClean="0">
                <a:latin typeface="Nudi 01 k" pitchFamily="2" charset="0"/>
              </a:rPr>
              <a:t>AiÀÄAvÀæt</a:t>
            </a:r>
            <a:r>
              <a:rPr lang="en-US" sz="2400" dirty="0" smtClean="0">
                <a:latin typeface="Nudi 01 k" pitchFamily="2" charset="0"/>
              </a:rPr>
              <a:t> </a:t>
            </a:r>
            <a:r>
              <a:rPr lang="en-US" sz="2400" dirty="0" err="1" smtClean="0">
                <a:latin typeface="Nudi 01 k" pitchFamily="2" charset="0"/>
              </a:rPr>
              <a:t>vÀAvÀæªÀ£ÀÄß</a:t>
            </a:r>
            <a:r>
              <a:rPr lang="en-US" sz="2400" dirty="0" smtClean="0">
                <a:latin typeface="Nudi 01 k" pitchFamily="2" charset="0"/>
              </a:rPr>
              <a:t> C¼ÀªÀr¸ÀÄªÀÅzÀjAzÀ ¤</a:t>
            </a:r>
            <a:r>
              <a:rPr lang="en-US" sz="2400" dirty="0" err="1" smtClean="0">
                <a:latin typeface="Nudi 01 k" pitchFamily="2" charset="0"/>
              </a:rPr>
              <a:t>gÀAvÀgÀ</a:t>
            </a:r>
            <a:r>
              <a:rPr lang="en-US" sz="2400" dirty="0" smtClean="0">
                <a:latin typeface="Nudi 01 k" pitchFamily="2" charset="0"/>
              </a:rPr>
              <a:t> ¥ÀÅ¶×</a:t>
            </a:r>
            <a:r>
              <a:rPr lang="en-US" sz="2400" dirty="0" err="1" smtClean="0">
                <a:latin typeface="Nudi 01 k" pitchFamily="2" charset="0"/>
              </a:rPr>
              <a:t>ÃPÀgÀtªÀ£ÀÄß</a:t>
            </a:r>
            <a:r>
              <a:rPr lang="en-US" sz="2400" dirty="0" smtClean="0">
                <a:latin typeface="Nudi 01 k" pitchFamily="2" charset="0"/>
              </a:rPr>
              <a:t> </a:t>
            </a:r>
            <a:r>
              <a:rPr lang="en-US" sz="2400" dirty="0" err="1" smtClean="0">
                <a:latin typeface="Nudi 01 k" pitchFamily="2" charset="0"/>
              </a:rPr>
              <a:t>PÀ°PÁyðAiÀÄÄ</a:t>
            </a:r>
            <a:r>
              <a:rPr lang="en-US" sz="2400" dirty="0" smtClean="0">
                <a:latin typeface="Nudi 01 k" pitchFamily="2" charset="0"/>
              </a:rPr>
              <a:t> ¥</a:t>
            </a:r>
            <a:r>
              <a:rPr lang="en-US" sz="2400" dirty="0" err="1" smtClean="0">
                <a:latin typeface="Nudi 01 k" pitchFamily="2" charset="0"/>
              </a:rPr>
              <a:t>ÀqÉAiÀÄÄvÁÛ£É</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a:t>
            </a:r>
            <a:r>
              <a:rPr lang="en-US" sz="2400" dirty="0" err="1" smtClean="0">
                <a:latin typeface="Nudi 01 k" pitchFamily="2" charset="0"/>
              </a:rPr>
              <a:t>gÀAvÀgÀ</a:t>
            </a:r>
            <a:r>
              <a:rPr lang="en-US" sz="2400" dirty="0" smtClean="0">
                <a:latin typeface="Nudi 01 k" pitchFamily="2" charset="0"/>
              </a:rPr>
              <a:t> ¥</a:t>
            </a:r>
            <a:r>
              <a:rPr lang="en-US" sz="2400" dirty="0" err="1" smtClean="0">
                <a:latin typeface="Nudi 01 k" pitchFamily="2" charset="0"/>
              </a:rPr>
              <a:t>ÉæÃgÀuÉ</a:t>
            </a:r>
            <a:r>
              <a:rPr lang="en-US" sz="2400" dirty="0" smtClean="0">
                <a:latin typeface="Nudi 01 k" pitchFamily="2" charset="0"/>
              </a:rPr>
              <a:t> º</a:t>
            </a:r>
            <a:r>
              <a:rPr lang="en-US" sz="2400" dirty="0" err="1" smtClean="0">
                <a:latin typeface="Nudi 01 k" pitchFamily="2" charset="0"/>
              </a:rPr>
              <a:t>ÉÆAzÀÄvÁÛ£É</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ÉÆÃzsÀ£É</a:t>
            </a:r>
            <a:r>
              <a:rPr lang="en-US" sz="2400" dirty="0" smtClean="0">
                <a:latin typeface="Nudi 01 k" pitchFamily="2" charset="0"/>
              </a:rPr>
              <a:t> ºÁUÀÆ ª</a:t>
            </a:r>
            <a:r>
              <a:rPr lang="en-US" sz="2400" dirty="0" err="1" smtClean="0">
                <a:latin typeface="Nudi 01 k" pitchFamily="2" charset="0"/>
              </a:rPr>
              <a:t>ÀiÁ»w</a:t>
            </a:r>
            <a:r>
              <a:rPr lang="en-US" sz="2400" dirty="0" smtClean="0">
                <a:latin typeface="Nudi 01 k" pitchFamily="2" charset="0"/>
              </a:rPr>
              <a:t> ¥</a:t>
            </a:r>
            <a:r>
              <a:rPr lang="en-US" sz="2400" dirty="0" err="1" smtClean="0">
                <a:latin typeface="Nudi 01 k" pitchFamily="2" charset="0"/>
              </a:rPr>
              <a:t>ÀæQæAiÉÄAiÀÄ°è</a:t>
            </a:r>
            <a:r>
              <a:rPr lang="en-US" sz="2400" dirty="0" smtClean="0">
                <a:latin typeface="Nudi 01 k" pitchFamily="2" charset="0"/>
              </a:rPr>
              <a:t> §</a:t>
            </a:r>
            <a:r>
              <a:rPr lang="en-US" sz="2400" dirty="0" err="1" smtClean="0">
                <a:latin typeface="Nudi 01 k" pitchFamily="2" charset="0"/>
              </a:rPr>
              <a:t>gÀÄªÀ</a:t>
            </a:r>
            <a:r>
              <a:rPr lang="en-US" sz="2400" dirty="0" smtClean="0">
                <a:latin typeface="Nudi 01 k" pitchFamily="2" charset="0"/>
              </a:rPr>
              <a:t> ¥</a:t>
            </a:r>
            <a:r>
              <a:rPr lang="en-US" sz="2400" dirty="0" err="1" smtClean="0">
                <a:latin typeface="Nudi 01 k" pitchFamily="2" charset="0"/>
              </a:rPr>
              <a:t>ÀæwQæAiÉÄ</a:t>
            </a:r>
            <a:r>
              <a:rPr lang="en-US" sz="2400" dirty="0" smtClean="0">
                <a:latin typeface="Nudi 01 k" pitchFamily="2" charset="0"/>
              </a:rPr>
              <a:t> </a:t>
            </a:r>
            <a:r>
              <a:rPr lang="en-US" sz="2400" dirty="0" err="1" smtClean="0">
                <a:latin typeface="Nudi 01 k" pitchFamily="2" charset="0"/>
              </a:rPr>
              <a:t>vÀAvÀæªÀ£ÀÄß</a:t>
            </a:r>
            <a:r>
              <a:rPr lang="en-US" sz="2400" dirty="0" smtClean="0">
                <a:latin typeface="Nudi 01 k" pitchFamily="2" charset="0"/>
              </a:rPr>
              <a:t> C¼ÀªÀr¹PÉÆ¼ÀÄîªÀÅzÀgÀ ªÀÄÆ®PÀ ¸</a:t>
            </a:r>
            <a:r>
              <a:rPr lang="en-US" sz="2400" dirty="0" err="1" smtClean="0">
                <a:latin typeface="Nudi 01 k" pitchFamily="2" charset="0"/>
              </a:rPr>
              <a:t>ÀéAiÀÄA</a:t>
            </a:r>
            <a:r>
              <a:rPr lang="en-US" sz="2400" dirty="0" smtClean="0">
                <a:latin typeface="Nudi 01 k" pitchFamily="2" charset="0"/>
              </a:rPr>
              <a:t> </a:t>
            </a:r>
            <a:r>
              <a:rPr lang="en-US" sz="2400" dirty="0" err="1" smtClean="0">
                <a:latin typeface="Nudi 01 k" pitchFamily="2" charset="0"/>
              </a:rPr>
              <a:t>ZÁ°vÀªÀ£ÁßV</a:t>
            </a:r>
            <a:r>
              <a:rPr lang="en-US" sz="2400" dirty="0" smtClean="0">
                <a:latin typeface="Nudi 01 k" pitchFamily="2" charset="0"/>
              </a:rPr>
              <a:t> ª</a:t>
            </a:r>
            <a:r>
              <a:rPr lang="en-US" sz="2400" dirty="0" err="1" smtClean="0">
                <a:latin typeface="Nudi 01 k" pitchFamily="2" charset="0"/>
              </a:rPr>
              <a:t>ÀiÁqÀ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¸ÀÆZÀ£Á ª</a:t>
            </a:r>
            <a:r>
              <a:rPr lang="en-US" sz="2400" dirty="0" err="1" smtClean="0">
                <a:latin typeface="Nudi 01 k" pitchFamily="2" charset="0"/>
              </a:rPr>
              <a:t>ÀåªÀ¸ÉÜAiÀÄ</a:t>
            </a:r>
            <a:r>
              <a:rPr lang="en-US" sz="2400" dirty="0" smtClean="0">
                <a:latin typeface="Nudi 01 k" pitchFamily="2" charset="0"/>
              </a:rPr>
              <a:t> M¼À¸ÀÄjªÀÅ ª</a:t>
            </a:r>
            <a:r>
              <a:rPr lang="en-US" sz="2400" dirty="0" err="1" smtClean="0">
                <a:latin typeface="Nudi 01 k" pitchFamily="2" charset="0"/>
              </a:rPr>
              <a:t>ÀåªÀ¸ÉÜUÉ</a:t>
            </a:r>
            <a:r>
              <a:rPr lang="en-US" sz="2400" dirty="0" smtClean="0">
                <a:latin typeface="Nudi 01 k" pitchFamily="2" charset="0"/>
              </a:rPr>
              <a:t> ¤</a:t>
            </a:r>
            <a:r>
              <a:rPr lang="en-US" sz="2400" dirty="0" err="1" smtClean="0">
                <a:latin typeface="Nudi 01 k" pitchFamily="2" charset="0"/>
              </a:rPr>
              <a:t>gÀAvÀgÀªÁV</a:t>
            </a:r>
            <a:r>
              <a:rPr lang="en-US" sz="2400" dirty="0" smtClean="0">
                <a:latin typeface="Nudi 01 k" pitchFamily="2" charset="0"/>
              </a:rPr>
              <a:t> ¥ÀæwQæAiÉÄUÀ¼À£ÀÄß º</a:t>
            </a:r>
            <a:r>
              <a:rPr lang="en-US" sz="2400" dirty="0" err="1" smtClean="0">
                <a:latin typeface="Nudi 01 k" pitchFamily="2" charset="0"/>
              </a:rPr>
              <a:t>ÉÆAzÁtÂPÉ</a:t>
            </a:r>
            <a:r>
              <a:rPr lang="en-US" sz="2400" dirty="0" smtClean="0">
                <a:latin typeface="Nudi 01 k" pitchFamily="2" charset="0"/>
              </a:rPr>
              <a:t> ª</a:t>
            </a:r>
            <a:r>
              <a:rPr lang="en-US" sz="2400" dirty="0" err="1" smtClean="0">
                <a:latin typeface="Nudi 01 k" pitchFamily="2" charset="0"/>
              </a:rPr>
              <a:t>ÀiÁrzÀgÉ</a:t>
            </a:r>
            <a:r>
              <a:rPr lang="en-US" sz="2400" dirty="0" smtClean="0">
                <a:latin typeface="Nudi 01 k" pitchFamily="2" charset="0"/>
              </a:rPr>
              <a:t> </a:t>
            </a:r>
            <a:r>
              <a:rPr lang="en-US" sz="2400" dirty="0" err="1" smtClean="0">
                <a:latin typeface="Nudi 01 k" pitchFamily="2" charset="0"/>
              </a:rPr>
              <a:t>CzÀÄ</a:t>
            </a:r>
            <a:r>
              <a:rPr lang="en-US" sz="2400" dirty="0" smtClean="0">
                <a:latin typeface="Nudi 01 k" pitchFamily="2" charset="0"/>
              </a:rPr>
              <a:t> PÀ°PÁyðUÀ¼À ª</a:t>
            </a:r>
            <a:r>
              <a:rPr lang="en-US" sz="2400" dirty="0" err="1" smtClean="0">
                <a:latin typeface="Nudi 01 k" pitchFamily="2" charset="0"/>
              </a:rPr>
              <a:t>ÀvÀð£ÉAiÀÄ£ÀÄß</a:t>
            </a:r>
            <a:r>
              <a:rPr lang="en-US" sz="2400" dirty="0" smtClean="0">
                <a:latin typeface="Nudi 01 k" pitchFamily="2" charset="0"/>
              </a:rPr>
              <a:t> ¥ÀÅ¶×ÃPÀgÀtUÉÆ½¸ÀÄvÀÛzÉ. </a:t>
            </a:r>
            <a:r>
              <a:rPr lang="en-US" sz="2400" dirty="0" err="1" smtClean="0">
                <a:latin typeface="Nudi 01 k" pitchFamily="2" charset="0"/>
              </a:rPr>
              <a:t>E°è</a:t>
            </a:r>
            <a:r>
              <a:rPr lang="en-US" sz="2400" dirty="0" smtClean="0">
                <a:latin typeface="Nudi 01 k" pitchFamily="2" charset="0"/>
              </a:rPr>
              <a:t> PÀ°PÁyðUÀ¼À ªÀvÀð£ÉUÀ¼ÀÄ ¸</a:t>
            </a:r>
            <a:r>
              <a:rPr lang="en-US" sz="2400" dirty="0" err="1" smtClean="0">
                <a:latin typeface="Nudi 01 k" pitchFamily="2" charset="0"/>
              </a:rPr>
              <a:t>ÀévÀAvÀæªÁVgÀÄvÀÛzÉ</a:t>
            </a:r>
            <a:r>
              <a:rPr lang="en-US" sz="2400" dirty="0" smtClean="0">
                <a:latin typeface="Nudi 01 k" pitchFamily="2" charset="0"/>
              </a:rPr>
              <a:t>.</a:t>
            </a:r>
          </a:p>
          <a:p>
            <a:r>
              <a:rPr lang="en-US" sz="2400" dirty="0" smtClean="0">
                <a:latin typeface="Nudi 01 k" pitchFamily="2" charset="0"/>
              </a:rPr>
              <a:t>¸ÀAªÀºÀ£À ºÁUÀÆ ¤</a:t>
            </a:r>
            <a:r>
              <a:rPr lang="en-US" sz="2400" dirty="0" err="1" smtClean="0">
                <a:latin typeface="Nudi 01 k" pitchFamily="2" charset="0"/>
              </a:rPr>
              <a:t>AiÀÄAvÀæt</a:t>
            </a:r>
            <a:r>
              <a:rPr lang="en-US" sz="2400" dirty="0" smtClean="0">
                <a:latin typeface="Nudi 01 k" pitchFamily="2" charset="0"/>
              </a:rPr>
              <a:t> </a:t>
            </a:r>
            <a:r>
              <a:rPr lang="en-US" sz="2400" dirty="0" err="1" smtClean="0">
                <a:latin typeface="Nudi 01 k" pitchFamily="2" charset="0"/>
              </a:rPr>
              <a:t>vÀAvÁæA±ÀzÀ</a:t>
            </a:r>
            <a:r>
              <a:rPr lang="en-US" sz="2400" dirty="0" smtClean="0">
                <a:latin typeface="Nudi 01 k" pitchFamily="2" charset="0"/>
              </a:rPr>
              <a:t> vÀvÀéUÀ¼À£ÀÄß </a:t>
            </a:r>
            <a:r>
              <a:rPr lang="en-US" sz="2400" dirty="0" err="1" smtClean="0">
                <a:latin typeface="Nudi 01 k" pitchFamily="2" charset="0"/>
              </a:rPr>
              <a:t>C£ÀéAiÀÄ</a:t>
            </a:r>
            <a:r>
              <a:rPr lang="en-US" sz="2400" dirty="0" smtClean="0">
                <a:latin typeface="Nudi 01 k" pitchFamily="2" charset="0"/>
              </a:rPr>
              <a:t> ª</a:t>
            </a:r>
            <a:r>
              <a:rPr lang="en-US" sz="2400" dirty="0" err="1" smtClean="0">
                <a:latin typeface="Nudi 01 k" pitchFamily="2" charset="0"/>
              </a:rPr>
              <a:t>ÀiÁqÀÄªÀÅzÀgÀ</a:t>
            </a:r>
            <a:r>
              <a:rPr lang="en-US" sz="2400" dirty="0" smtClean="0">
                <a:latin typeface="Nudi 01 k" pitchFamily="2" charset="0"/>
              </a:rPr>
              <a:t> ªÀÄÆ®PÀ ¨</a:t>
            </a:r>
            <a:r>
              <a:rPr lang="en-US" sz="2400" dirty="0" err="1" smtClean="0">
                <a:latin typeface="Nudi 01 k" pitchFamily="2" charset="0"/>
              </a:rPr>
              <a:t>ÉÆÃzsÀ£Á</a:t>
            </a:r>
            <a:r>
              <a:rPr lang="en-US" sz="2400" dirty="0" smtClean="0">
                <a:latin typeface="Nudi 01 k" pitchFamily="2" charset="0"/>
              </a:rPr>
              <a:t> ª</a:t>
            </a:r>
            <a:r>
              <a:rPr lang="en-US" sz="2400" dirty="0" err="1" smtClean="0">
                <a:latin typeface="Nudi 01 k" pitchFamily="2" charset="0"/>
              </a:rPr>
              <a:t>ÀåªÀ¸ÉÜAiÀÄ£ÀÄß</a:t>
            </a:r>
            <a:r>
              <a:rPr lang="en-US" sz="2400" dirty="0" smtClean="0">
                <a:latin typeface="Nudi 01 k" pitchFamily="2" charset="0"/>
              </a:rPr>
              <a:t> ¸ÀÆPÀÛªÁV ¤</a:t>
            </a:r>
            <a:r>
              <a:rPr lang="en-US" sz="2400" dirty="0" err="1" smtClean="0">
                <a:latin typeface="Nudi 01 k" pitchFamily="2" charset="0"/>
              </a:rPr>
              <a:t>AiÀÄAvÀæt</a:t>
            </a:r>
            <a:r>
              <a:rPr lang="en-US" sz="2400" dirty="0" smtClean="0">
                <a:latin typeface="Nudi 01 k" pitchFamily="2" charset="0"/>
              </a:rPr>
              <a:t> ª</a:t>
            </a:r>
            <a:r>
              <a:rPr lang="en-US" sz="2400" dirty="0" err="1" smtClean="0">
                <a:latin typeface="Nudi 01 k" pitchFamily="2" charset="0"/>
              </a:rPr>
              <a:t>ÀiÁqÀ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F ª</a:t>
            </a:r>
            <a:r>
              <a:rPr lang="en-US" sz="2400" dirty="0" err="1" smtClean="0">
                <a:latin typeface="Nudi 01 k" pitchFamily="2" charset="0"/>
              </a:rPr>
              <a:t>ÀåªÀ¸ÉÜAiÀÄ£ÀÄß</a:t>
            </a:r>
            <a:r>
              <a:rPr lang="en-US" sz="2400" dirty="0" smtClean="0">
                <a:latin typeface="Nudi 01 k" pitchFamily="2" charset="0"/>
              </a:rPr>
              <a:t> </a:t>
            </a:r>
            <a:r>
              <a:rPr lang="en-US" sz="2400" dirty="0" err="1" smtClean="0">
                <a:latin typeface="Nudi 01 k" pitchFamily="2" charset="0"/>
              </a:rPr>
              <a:t>C£ÀéAiÀÄ</a:t>
            </a:r>
            <a:r>
              <a:rPr lang="en-US" sz="2400" dirty="0" smtClean="0">
                <a:latin typeface="Nudi 01 k" pitchFamily="2" charset="0"/>
              </a:rPr>
              <a:t> ª</a:t>
            </a:r>
            <a:r>
              <a:rPr lang="en-US" sz="2400" dirty="0" err="1" smtClean="0">
                <a:latin typeface="Nudi 01 k" pitchFamily="2" charset="0"/>
              </a:rPr>
              <a:t>ÀiÁqÀÄªÀÅzÀgÀ</a:t>
            </a:r>
            <a:r>
              <a:rPr lang="en-US" sz="2400" dirty="0" smtClean="0">
                <a:latin typeface="Nudi 01 k" pitchFamily="2" charset="0"/>
              </a:rPr>
              <a:t> ªÀÄÆ®PÀ ²PÀëPÀgÀÄ </a:t>
            </a:r>
            <a:r>
              <a:rPr lang="en-US" sz="2400" dirty="0" err="1" smtClean="0">
                <a:latin typeface="Nudi 01 k" pitchFamily="2" charset="0"/>
              </a:rPr>
              <a:t>vÀªÀÄä</a:t>
            </a:r>
            <a:r>
              <a:rPr lang="en-US" sz="2400" dirty="0" smtClean="0">
                <a:latin typeface="Nudi 01 k" pitchFamily="2" charset="0"/>
              </a:rPr>
              <a:t> ¨</a:t>
            </a:r>
            <a:r>
              <a:rPr lang="en-US" sz="2400" dirty="0" err="1" smtClean="0">
                <a:latin typeface="Nudi 01 k" pitchFamily="2" charset="0"/>
              </a:rPr>
              <a:t>ÉÆÃzsÀ£ÉAiÀÄ</a:t>
            </a:r>
            <a:r>
              <a:rPr lang="en-US" sz="2400" dirty="0" smtClean="0">
                <a:latin typeface="Nudi 01 k" pitchFamily="2" charset="0"/>
              </a:rPr>
              <a:t> ªÉÄÃ¯É ª</a:t>
            </a:r>
            <a:r>
              <a:rPr lang="en-US" sz="2400" dirty="0" err="1" smtClean="0">
                <a:latin typeface="Nudi 01 k" pitchFamily="2" charset="0"/>
              </a:rPr>
              <a:t>ÀÄvÀÄÛ</a:t>
            </a:r>
            <a:r>
              <a:rPr lang="en-US" sz="2400" dirty="0" smtClean="0">
                <a:latin typeface="Nudi 01 k" pitchFamily="2" charset="0"/>
              </a:rPr>
              <a:t> UÀÄuÁyðUÀ¼À ªÉÄÃ¯É ¤</a:t>
            </a:r>
            <a:r>
              <a:rPr lang="en-US" sz="2400" dirty="0" err="1" smtClean="0">
                <a:latin typeface="Nudi 01 k" pitchFamily="2" charset="0"/>
              </a:rPr>
              <a:t>AiÀÄAwæ¸À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ÀjºÁgÀ</a:t>
            </a:r>
            <a:r>
              <a:rPr lang="en-US" sz="2400" dirty="0" smtClean="0">
                <a:latin typeface="Nudi 01 k" pitchFamily="2" charset="0"/>
              </a:rPr>
              <a:t> ¨</a:t>
            </a:r>
            <a:r>
              <a:rPr lang="en-US" sz="2400" dirty="0" err="1" smtClean="0">
                <a:latin typeface="Nudi 01 k" pitchFamily="2" charset="0"/>
              </a:rPr>
              <a:t>ÉÆÃzsÀ£Á</a:t>
            </a:r>
            <a:r>
              <a:rPr lang="en-US" sz="2400" dirty="0" smtClean="0">
                <a:latin typeface="Nudi 01 k" pitchFamily="2" charset="0"/>
              </a:rPr>
              <a:t> ZÀlÄªÀnPÉUÀ¼À£ÀÄß </a:t>
            </a:r>
            <a:r>
              <a:rPr lang="en-US" sz="2400" dirty="0" err="1" smtClean="0">
                <a:latin typeface="Nudi 01 k" pitchFamily="2" charset="0"/>
              </a:rPr>
              <a:t>C©üªÀÈ¢Þ¥Àr¸À®Ä</a:t>
            </a:r>
            <a:r>
              <a:rPr lang="en-US" sz="2400" dirty="0" smtClean="0">
                <a:latin typeface="Nudi 01 k" pitchFamily="2" charset="0"/>
              </a:rPr>
              <a:t> </a:t>
            </a:r>
            <a:r>
              <a:rPr lang="en-US" sz="2400" dirty="0" err="1" smtClean="0">
                <a:latin typeface="Nudi 01 k" pitchFamily="2" charset="0"/>
              </a:rPr>
              <a:t>G¥ÀAiÉÆÃV¸À</a:t>
            </a:r>
            <a:r>
              <a:rPr lang="en-US" sz="2400" dirty="0" smtClean="0">
                <a:latin typeface="Nudi 01 k" pitchFamily="2" charset="0"/>
              </a:rPr>
              <a:t>§º</a:t>
            </a:r>
            <a:r>
              <a:rPr lang="en-US" sz="2400" dirty="0" err="1" smtClean="0">
                <a:latin typeface="Nudi 01 k" pitchFamily="2" charset="0"/>
              </a:rPr>
              <a:t>ÀÄzÁVzÉ</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ÀjPÀgÀt</a:t>
            </a:r>
            <a:r>
              <a:rPr lang="en-US" sz="2400" dirty="0" smtClean="0">
                <a:latin typeface="Nudi 01 k" pitchFamily="2" charset="0"/>
              </a:rPr>
              <a:t> ª</a:t>
            </a:r>
            <a:r>
              <a:rPr lang="en-US" sz="2400" dirty="0" err="1" smtClean="0">
                <a:latin typeface="Nudi 01 k" pitchFamily="2" charset="0"/>
              </a:rPr>
              <a:t>ÀåªÀ¸ÉÜAiÀÄ°è£À</a:t>
            </a:r>
            <a:r>
              <a:rPr lang="en-US" sz="2400" dirty="0" smtClean="0">
                <a:latin typeface="Nudi 01 k" pitchFamily="2" charset="0"/>
              </a:rPr>
              <a:t> vÉÆAzÀgÉUÀ¼À£ÀÄß w½¸ÀÄªÀÅzÀgÀ°è ¸ÀÆPÀÛ ¥</a:t>
            </a:r>
            <a:r>
              <a:rPr lang="en-US" sz="2400" dirty="0" err="1" smtClean="0">
                <a:latin typeface="Nudi 01 k" pitchFamily="2" charset="0"/>
              </a:rPr>
              <a:t>ÀjºÁgÀ</a:t>
            </a:r>
            <a:r>
              <a:rPr lang="en-US" sz="2400" dirty="0" smtClean="0">
                <a:latin typeface="Nudi 01 k" pitchFamily="2" charset="0"/>
              </a:rPr>
              <a:t> PÁAiÀÄðPÀæªÀÄUÀ¼À£ÀÄß º</a:t>
            </a:r>
            <a:r>
              <a:rPr lang="en-US" sz="2400" dirty="0" err="1" smtClean="0">
                <a:latin typeface="Nudi 01 k" pitchFamily="2" charset="0"/>
              </a:rPr>
              <a:t>ÉÆgÀ</a:t>
            </a:r>
            <a:r>
              <a:rPr lang="en-US" sz="2400" dirty="0" smtClean="0">
                <a:latin typeface="Nudi 01 k" pitchFamily="2" charset="0"/>
              </a:rPr>
              <a:t> ¸</a:t>
            </a:r>
            <a:r>
              <a:rPr lang="en-US" sz="2400" dirty="0" err="1" smtClean="0">
                <a:latin typeface="Nudi 01 k" pitchFamily="2" charset="0"/>
              </a:rPr>
              <a:t>ÀÄjªÀÅ</a:t>
            </a:r>
            <a:r>
              <a:rPr lang="en-US" sz="2400" dirty="0" smtClean="0">
                <a:latin typeface="Nudi 01 k" pitchFamily="2" charset="0"/>
              </a:rPr>
              <a:t> ª</a:t>
            </a:r>
            <a:r>
              <a:rPr lang="en-US" sz="2400" dirty="0" err="1" smtClean="0">
                <a:latin typeface="Nudi 01 k" pitchFamily="2" charset="0"/>
              </a:rPr>
              <a:t>ÀåªÀ¸ÉÜAiÀÄ£ÀÄß</a:t>
            </a:r>
            <a:r>
              <a:rPr lang="en-US" sz="2400" dirty="0" smtClean="0">
                <a:latin typeface="Nudi 01 k" pitchFamily="2" charset="0"/>
              </a:rPr>
              <a:t> C¼ÉAiÀÄÄªÀ </a:t>
            </a:r>
            <a:r>
              <a:rPr lang="en-US" sz="2400" dirty="0" err="1" smtClean="0">
                <a:latin typeface="Nudi 01 k" pitchFamily="2" charset="0"/>
              </a:rPr>
              <a:t>GzÉÝÃ±À¢AzÀ</a:t>
            </a:r>
            <a:r>
              <a:rPr lang="en-US" sz="2400" dirty="0" smtClean="0">
                <a:latin typeface="Nudi 01 k" pitchFamily="2" charset="0"/>
              </a:rPr>
              <a:t> ºÁUÀÆ ¤</a:t>
            </a:r>
            <a:r>
              <a:rPr lang="en-US" sz="2400" dirty="0" err="1" smtClean="0">
                <a:latin typeface="Nudi 01 k" pitchFamily="2" charset="0"/>
              </a:rPr>
              <a:t>gÀAvÀgÀ</a:t>
            </a:r>
            <a:r>
              <a:rPr lang="en-US" sz="2400" dirty="0" smtClean="0">
                <a:latin typeface="Nudi 01 k" pitchFamily="2" charset="0"/>
              </a:rPr>
              <a:t> ¥ÀÅ¶×</a:t>
            </a:r>
            <a:r>
              <a:rPr lang="en-US" sz="2400" dirty="0" err="1" smtClean="0">
                <a:latin typeface="Nudi 01 k" pitchFamily="2" charset="0"/>
              </a:rPr>
              <a:t>ÃPÀgÀtªÀ£ÀÄß</a:t>
            </a:r>
            <a:r>
              <a:rPr lang="en-US" sz="2400" dirty="0" smtClean="0">
                <a:latin typeface="Nudi 01 k" pitchFamily="2" charset="0"/>
              </a:rPr>
              <a:t> ¥</a:t>
            </a:r>
            <a:r>
              <a:rPr lang="en-US" sz="2400" dirty="0" err="1" smtClean="0">
                <a:latin typeface="Nudi 01 k" pitchFamily="2" charset="0"/>
              </a:rPr>
              <a:t>ÀqÉAiÀÄÄªÀ</a:t>
            </a:r>
            <a:r>
              <a:rPr lang="en-US" sz="2400" dirty="0" smtClean="0">
                <a:latin typeface="Nudi 01 k" pitchFamily="2" charset="0"/>
              </a:rPr>
              <a:t> </a:t>
            </a:r>
            <a:r>
              <a:rPr lang="en-US" sz="2400" dirty="0" err="1" smtClean="0">
                <a:latin typeface="Nudi 01 k" pitchFamily="2" charset="0"/>
              </a:rPr>
              <a:t>GzÉÝÃ±À¢AzÀ</a:t>
            </a:r>
            <a:r>
              <a:rPr lang="en-US" sz="2400" dirty="0" smtClean="0">
                <a:latin typeface="Nudi 01 k" pitchFamily="2" charset="0"/>
              </a:rPr>
              <a:t> PÉÊUÉÆ¼Àî§º</a:t>
            </a:r>
            <a:r>
              <a:rPr lang="en-US" sz="2400" dirty="0" err="1" smtClean="0">
                <a:latin typeface="Nudi 01 k" pitchFamily="2" charset="0"/>
              </a:rPr>
              <a:t>ÀÄzÁVzÉ</a:t>
            </a:r>
            <a:r>
              <a:rPr lang="en-US" sz="2400" dirty="0" smtClean="0">
                <a:latin typeface="Nudi 01 k" pitchFamily="2" charset="0"/>
              </a:rPr>
              <a:t>.</a:t>
            </a:r>
          </a:p>
          <a:p>
            <a:r>
              <a:rPr lang="en-US" sz="2400" dirty="0" smtClean="0">
                <a:latin typeface="Nudi 01 k" pitchFamily="2" charset="0"/>
              </a:rPr>
              <a:t>¸ÀAªÀºÀ£À ºÁUÀÆ ¤</a:t>
            </a:r>
            <a:r>
              <a:rPr lang="en-US" sz="2400" dirty="0" err="1" smtClean="0">
                <a:latin typeface="Nudi 01 k" pitchFamily="2" charset="0"/>
              </a:rPr>
              <a:t>AiÀÄAvÀæt</a:t>
            </a:r>
            <a:r>
              <a:rPr lang="en-US" sz="2400" dirty="0" smtClean="0">
                <a:latin typeface="Nudi 01 k" pitchFamily="2" charset="0"/>
              </a:rPr>
              <a:t> </a:t>
            </a:r>
            <a:r>
              <a:rPr lang="en-US" sz="2400" dirty="0" err="1" smtClean="0">
                <a:latin typeface="Nudi 01 k" pitchFamily="2" charset="0"/>
              </a:rPr>
              <a:t>vÀAvÀæªÀÅ</a:t>
            </a:r>
            <a:r>
              <a:rPr lang="en-US" sz="2400" dirty="0" smtClean="0">
                <a:latin typeface="Nudi 01 k" pitchFamily="2" charset="0"/>
              </a:rPr>
              <a:t> ¸</a:t>
            </a:r>
            <a:r>
              <a:rPr lang="en-US" sz="2400" dirty="0" err="1" smtClean="0">
                <a:latin typeface="Nudi 01 k" pitchFamily="2" charset="0"/>
              </a:rPr>
              <a:t>ÀéAiÀÄAZÁ°vÀ</a:t>
            </a:r>
            <a:r>
              <a:rPr lang="en-US" sz="2400" dirty="0" smtClean="0">
                <a:latin typeface="Nudi 01 k" pitchFamily="2" charset="0"/>
              </a:rPr>
              <a:t> ¥ÀÅ¶×</a:t>
            </a:r>
            <a:r>
              <a:rPr lang="en-US" sz="2400" dirty="0" err="1" smtClean="0">
                <a:latin typeface="Nudi 01 k" pitchFamily="2" charset="0"/>
              </a:rPr>
              <a:t>ÃPÀgÀt</a:t>
            </a:r>
            <a:r>
              <a:rPr lang="en-US" sz="2400" dirty="0" smtClean="0">
                <a:latin typeface="Nudi 01 k" pitchFamily="2" charset="0"/>
              </a:rPr>
              <a:t> ª</a:t>
            </a:r>
            <a:r>
              <a:rPr lang="en-US" sz="2400" dirty="0" err="1" smtClean="0">
                <a:latin typeface="Nudi 01 k" pitchFamily="2" charset="0"/>
              </a:rPr>
              <a:t>ÀåªÀ¸ÉÜAiÀiÁVzÀÄÝ</a:t>
            </a:r>
            <a:r>
              <a:rPr lang="en-US" sz="2400" dirty="0" smtClean="0">
                <a:latin typeface="Nudi 01 k" pitchFamily="2" charset="0"/>
              </a:rPr>
              <a:t>, ²PÀëPÀgÀ ¨</a:t>
            </a:r>
            <a:r>
              <a:rPr lang="en-US" sz="2400" dirty="0" err="1" smtClean="0">
                <a:latin typeface="Nudi 01 k" pitchFamily="2" charset="0"/>
              </a:rPr>
              <a:t>ÉÆÃzsÀ£ÉAiÀÄ°è</a:t>
            </a:r>
            <a:r>
              <a:rPr lang="en-US" sz="2400" dirty="0" smtClean="0">
                <a:latin typeface="Nudi 01 k" pitchFamily="2" charset="0"/>
              </a:rPr>
              <a:t> PÀ°PÁyðUÀ¼À </a:t>
            </a:r>
            <a:r>
              <a:rPr lang="en-US" sz="2400" dirty="0" err="1" smtClean="0">
                <a:latin typeface="Nudi 01 k" pitchFamily="2" charset="0"/>
              </a:rPr>
              <a:t>PÀ°PÉAiÀÄ°è</a:t>
            </a:r>
            <a:r>
              <a:rPr lang="en-US" sz="2400" dirty="0" smtClean="0">
                <a:latin typeface="Nudi 01 k" pitchFamily="2" charset="0"/>
              </a:rPr>
              <a:t> ¸</a:t>
            </a:r>
            <a:r>
              <a:rPr lang="en-US" sz="2400" dirty="0" err="1" smtClean="0">
                <a:latin typeface="Nudi 01 k" pitchFamily="2" charset="0"/>
              </a:rPr>
              <a:t>ÀÄzsÁgÀuÉ</a:t>
            </a:r>
            <a:r>
              <a:rPr lang="en-US" sz="2400" dirty="0" smtClean="0">
                <a:latin typeface="Nudi 01 k" pitchFamily="2" charset="0"/>
              </a:rPr>
              <a:t> </a:t>
            </a:r>
            <a:r>
              <a:rPr lang="en-US" sz="2400" dirty="0" err="1" smtClean="0">
                <a:latin typeface="Nudi 01 k" pitchFamily="2" charset="0"/>
              </a:rPr>
              <a:t>vÀgÀ®Ä</a:t>
            </a:r>
            <a:r>
              <a:rPr lang="en-US" sz="2400" dirty="0" smtClean="0">
                <a:latin typeface="Nudi 01 k" pitchFamily="2" charset="0"/>
              </a:rPr>
              <a:t> ¸</a:t>
            </a:r>
            <a:r>
              <a:rPr lang="en-US" sz="2400" dirty="0" err="1" smtClean="0">
                <a:latin typeface="Nudi 01 k" pitchFamily="2" charset="0"/>
              </a:rPr>
              <a:t>ÀºÁAiÀÄPÁjAiÀiÁVzÉ</a:t>
            </a:r>
            <a:r>
              <a:rPr lang="en-US" sz="2400" dirty="0" smtClean="0">
                <a:latin typeface="Nudi 01 k" pitchFamily="2" charset="0"/>
              </a:rPr>
              <a:t>.</a:t>
            </a:r>
          </a:p>
          <a:p>
            <a:r>
              <a:rPr lang="en-US" sz="2400" dirty="0" smtClean="0">
                <a:latin typeface="Nudi 01 k" pitchFamily="2" charset="0"/>
              </a:rPr>
              <a:t>²PÀëPÀgÀÄ </a:t>
            </a:r>
            <a:r>
              <a:rPr lang="en-US" sz="2400" dirty="0" err="1" smtClean="0">
                <a:latin typeface="Nudi 01 k" pitchFamily="2" charset="0"/>
              </a:rPr>
              <a:t>AiÀiÁªÀÅzÁzÀgÀÆ</a:t>
            </a:r>
            <a:r>
              <a:rPr lang="en-US" sz="2400" dirty="0" smtClean="0">
                <a:latin typeface="Nudi 01 k" pitchFamily="2" charset="0"/>
              </a:rPr>
              <a:t> «µ</a:t>
            </a:r>
            <a:r>
              <a:rPr lang="en-US" sz="2400" dirty="0" err="1" smtClean="0">
                <a:latin typeface="Nudi 01 k" pitchFamily="2" charset="0"/>
              </a:rPr>
              <a:t>ÀAiÀÄªÀ£ÀÄß</a:t>
            </a:r>
            <a:r>
              <a:rPr lang="en-US" sz="2400" dirty="0" smtClean="0">
                <a:latin typeface="Nudi 01 k" pitchFamily="2" charset="0"/>
              </a:rPr>
              <a:t> ¨</a:t>
            </a:r>
            <a:r>
              <a:rPr lang="en-US" sz="2400" dirty="0" err="1" smtClean="0">
                <a:latin typeface="Nudi 01 k" pitchFamily="2" charset="0"/>
              </a:rPr>
              <a:t>ÉÆÃzsÀ£É</a:t>
            </a:r>
            <a:r>
              <a:rPr lang="en-US" sz="2400" dirty="0" smtClean="0">
                <a:latin typeface="Nudi 01 k" pitchFamily="2" charset="0"/>
              </a:rPr>
              <a:t> ª</a:t>
            </a:r>
            <a:r>
              <a:rPr lang="en-US" sz="2400" dirty="0" err="1" smtClean="0">
                <a:latin typeface="Nudi 01 k" pitchFamily="2" charset="0"/>
              </a:rPr>
              <a:t>ÀiÁrzÁUÀ</a:t>
            </a:r>
            <a:r>
              <a:rPr lang="en-US" sz="2400" dirty="0" smtClean="0">
                <a:latin typeface="Nudi 01 k" pitchFamily="2" charset="0"/>
              </a:rPr>
              <a:t> «zÁåyðUÀ½AzÀ ¥ÀÅ¶×</a:t>
            </a:r>
            <a:r>
              <a:rPr lang="en-US" sz="2400" dirty="0" err="1" smtClean="0">
                <a:latin typeface="Nudi 01 k" pitchFamily="2" charset="0"/>
              </a:rPr>
              <a:t>ÃPÀgÀtªÀ£ÀÄß</a:t>
            </a:r>
            <a:r>
              <a:rPr lang="en-US" sz="2400" dirty="0" smtClean="0">
                <a:latin typeface="Nudi 01 k" pitchFamily="2" charset="0"/>
              </a:rPr>
              <a:t> ¥</a:t>
            </a:r>
            <a:r>
              <a:rPr lang="en-US" sz="2400" dirty="0" err="1" smtClean="0">
                <a:latin typeface="Nudi 01 k" pitchFamily="2" charset="0"/>
              </a:rPr>
              <a:t>ÀqÉAiÀÄÄvÁÛ£É</a:t>
            </a:r>
            <a:r>
              <a:rPr lang="en-US" sz="2400" dirty="0" smtClean="0">
                <a:latin typeface="Nudi 01 k" pitchFamily="2" charset="0"/>
              </a:rPr>
              <a:t>.</a:t>
            </a:r>
          </a:p>
          <a:p>
            <a:endParaRPr lang="en-US" dirty="0">
              <a:latin typeface="Nudi 01 k"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430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a:t>
            </a:r>
            <a:r>
              <a:rPr lang="en-US" dirty="0" err="1" smtClean="0">
                <a:latin typeface="Nudi 01 k" pitchFamily="2" charset="0"/>
              </a:rPr>
              <a:t>ÀéAiÀÄA</a:t>
            </a:r>
            <a:r>
              <a:rPr lang="en-US" dirty="0" smtClean="0">
                <a:latin typeface="Nudi 01 k" pitchFamily="2" charset="0"/>
              </a:rPr>
              <a:t> </a:t>
            </a:r>
            <a:r>
              <a:rPr lang="en-US" dirty="0" err="1" smtClean="0">
                <a:latin typeface="Nudi 01 k" pitchFamily="2" charset="0"/>
              </a:rPr>
              <a:t>ZÁ°vÀ</a:t>
            </a:r>
            <a:r>
              <a:rPr lang="en-US" dirty="0" smtClean="0">
                <a:latin typeface="Nudi 01 k" pitchFamily="2" charset="0"/>
              </a:rPr>
              <a:t> ¥</a:t>
            </a:r>
            <a:r>
              <a:rPr lang="en-US" dirty="0" err="1" smtClean="0">
                <a:latin typeface="Nudi 01 k" pitchFamily="2" charset="0"/>
              </a:rPr>
              <a:t>ÀæQæAiÉÄAiÀÄ</a:t>
            </a:r>
            <a:r>
              <a:rPr lang="en-US" dirty="0" smtClean="0">
                <a:latin typeface="Nudi 01 k" pitchFamily="2" charset="0"/>
              </a:rPr>
              <a:t> ¤</a:t>
            </a:r>
            <a:r>
              <a:rPr lang="en-US" dirty="0" err="1" smtClean="0">
                <a:latin typeface="Nudi 01 k" pitchFamily="2" charset="0"/>
              </a:rPr>
              <a:t>AiÀÄAvÀæt</a:t>
            </a:r>
            <a:r>
              <a:rPr lang="en-US" dirty="0" smtClean="0">
                <a:latin typeface="Nudi 01 k" pitchFamily="2" charset="0"/>
              </a:rPr>
              <a:t> ª</a:t>
            </a:r>
            <a:r>
              <a:rPr lang="en-US" dirty="0" err="1" smtClean="0">
                <a:latin typeface="Nudi 01 k" pitchFamily="2" charset="0"/>
              </a:rPr>
              <a:t>ÀåªÀ¸ÉÜ</a:t>
            </a:r>
            <a:endParaRPr lang="en-US" dirty="0">
              <a:latin typeface="Nudi 01 k"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pPr>
              <a:buNone/>
            </a:pPr>
            <a:r>
              <a:rPr lang="en-US" dirty="0" smtClean="0">
                <a:latin typeface="BRH Kannada RN" pitchFamily="2" charset="0"/>
              </a:rPr>
              <a:t>	</a:t>
            </a:r>
            <a:r>
              <a:rPr lang="en-US" dirty="0" smtClean="0">
                <a:latin typeface="Nudi 01 k" pitchFamily="2" charset="0"/>
              </a:rPr>
              <a:t>  ¥ÀÅ¶×</a:t>
            </a:r>
            <a:r>
              <a:rPr lang="en-US" dirty="0" err="1" smtClean="0">
                <a:latin typeface="Nudi 01 k" pitchFamily="2" charset="0"/>
              </a:rPr>
              <a:t>ÃPÀgÀt</a:t>
            </a:r>
            <a:endParaRPr lang="en-US" dirty="0">
              <a:latin typeface="Nudi 01 k" pitchFamily="2" charset="0"/>
            </a:endParaRPr>
          </a:p>
        </p:txBody>
      </p:sp>
      <p:cxnSp>
        <p:nvCxnSpPr>
          <p:cNvPr id="8" name="Straight Connector 7"/>
          <p:cNvCxnSpPr/>
          <p:nvPr/>
        </p:nvCxnSpPr>
        <p:spPr>
          <a:xfrm rot="5400000">
            <a:off x="838200" y="2438400"/>
            <a:ext cx="1371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3124200"/>
            <a:ext cx="2209800" cy="523220"/>
          </a:xfrm>
          <a:prstGeom prst="rect">
            <a:avLst/>
          </a:prstGeom>
          <a:noFill/>
        </p:spPr>
        <p:txBody>
          <a:bodyPr wrap="square" rtlCol="0">
            <a:spAutoFit/>
          </a:bodyPr>
          <a:lstStyle/>
          <a:p>
            <a:r>
              <a:rPr lang="en-US" sz="2800" dirty="0" smtClean="0">
                <a:latin typeface="Nudi 01 k" pitchFamily="2" charset="0"/>
              </a:rPr>
              <a:t>¤</a:t>
            </a:r>
            <a:r>
              <a:rPr lang="en-US" sz="2800" dirty="0" err="1" smtClean="0">
                <a:latin typeface="Nudi 01 k" pitchFamily="2" charset="0"/>
              </a:rPr>
              <a:t>AiÀÄAwæ¸ÀÄªÀÅzÀÄ</a:t>
            </a:r>
            <a:endParaRPr lang="en-US" sz="2800" dirty="0">
              <a:latin typeface="Nudi 01 k" pitchFamily="2" charset="0"/>
            </a:endParaRPr>
          </a:p>
        </p:txBody>
      </p:sp>
      <p:sp>
        <p:nvSpPr>
          <p:cNvPr id="10" name="TextBox 9"/>
          <p:cNvSpPr txBox="1"/>
          <p:nvPr/>
        </p:nvSpPr>
        <p:spPr>
          <a:xfrm>
            <a:off x="3352800" y="3048000"/>
            <a:ext cx="2209800" cy="523220"/>
          </a:xfrm>
          <a:prstGeom prst="rect">
            <a:avLst/>
          </a:prstGeom>
          <a:noFill/>
        </p:spPr>
        <p:txBody>
          <a:bodyPr wrap="square" rtlCol="0">
            <a:spAutoFit/>
          </a:bodyPr>
          <a:lstStyle/>
          <a:p>
            <a:r>
              <a:rPr lang="en-US" sz="2800" dirty="0" smtClean="0">
                <a:latin typeface="Nudi 01 k" pitchFamily="2" charset="0"/>
              </a:rPr>
              <a:t>¨</a:t>
            </a:r>
            <a:r>
              <a:rPr lang="en-US" sz="2800" dirty="0" err="1" smtClean="0">
                <a:latin typeface="Nudi 01 k" pitchFamily="2" charset="0"/>
              </a:rPr>
              <a:t>ÉÆÃzsÀ£É</a:t>
            </a:r>
            <a:r>
              <a:rPr lang="en-US" sz="2800" dirty="0" smtClean="0">
                <a:latin typeface="Nudi 01 k" pitchFamily="2" charset="0"/>
              </a:rPr>
              <a:t>-PÀ°PÉ</a:t>
            </a:r>
            <a:endParaRPr lang="en-US" sz="2800" dirty="0">
              <a:latin typeface="Nudi 01 k" pitchFamily="2" charset="0"/>
            </a:endParaRPr>
          </a:p>
        </p:txBody>
      </p:sp>
      <p:sp>
        <p:nvSpPr>
          <p:cNvPr id="11" name="TextBox 10"/>
          <p:cNvSpPr txBox="1"/>
          <p:nvPr/>
        </p:nvSpPr>
        <p:spPr>
          <a:xfrm>
            <a:off x="6019800" y="3048000"/>
            <a:ext cx="2209800" cy="523220"/>
          </a:xfrm>
          <a:prstGeom prst="rect">
            <a:avLst/>
          </a:prstGeom>
          <a:noFill/>
        </p:spPr>
        <p:txBody>
          <a:bodyPr wrap="square" rtlCol="0">
            <a:spAutoFit/>
          </a:bodyPr>
          <a:lstStyle/>
          <a:p>
            <a:r>
              <a:rPr lang="en-US" sz="2800" dirty="0" smtClean="0">
                <a:latin typeface="Nudi 01 k" pitchFamily="2" charset="0"/>
              </a:rPr>
              <a:t>¸</a:t>
            </a:r>
            <a:r>
              <a:rPr lang="en-US" sz="2800" dirty="0" err="1" smtClean="0">
                <a:latin typeface="Nudi 01 k" pitchFamily="2" charset="0"/>
              </a:rPr>
              <a:t>ÀAWÀl£É</a:t>
            </a:r>
            <a:endParaRPr lang="en-US" sz="2800" dirty="0">
              <a:latin typeface="Nudi 01 k" pitchFamily="2" charset="0"/>
            </a:endParaRPr>
          </a:p>
        </p:txBody>
      </p:sp>
      <p:sp>
        <p:nvSpPr>
          <p:cNvPr id="12" name="TextBox 11"/>
          <p:cNvSpPr txBox="1"/>
          <p:nvPr/>
        </p:nvSpPr>
        <p:spPr>
          <a:xfrm>
            <a:off x="3429000" y="4800600"/>
            <a:ext cx="2209800" cy="523220"/>
          </a:xfrm>
          <a:prstGeom prst="rect">
            <a:avLst/>
          </a:prstGeom>
          <a:noFill/>
        </p:spPr>
        <p:txBody>
          <a:bodyPr wrap="square" rtlCol="0">
            <a:spAutoFit/>
          </a:bodyPr>
          <a:lstStyle/>
          <a:p>
            <a:r>
              <a:rPr lang="en-US" sz="2800" dirty="0" smtClean="0">
                <a:latin typeface="Nudi 01 k" pitchFamily="2" charset="0"/>
              </a:rPr>
              <a:t>ª</a:t>
            </a:r>
            <a:r>
              <a:rPr lang="en-US" sz="2800" dirty="0" err="1" smtClean="0">
                <a:latin typeface="Nudi 01 k" pitchFamily="2" charset="0"/>
              </a:rPr>
              <a:t>ÀÄÄ£ÀßqÉ¸ÀÄªÀÅzÀÄ</a:t>
            </a:r>
            <a:endParaRPr lang="en-US" sz="2800" dirty="0">
              <a:latin typeface="Nudi 01 k" pitchFamily="2" charset="0"/>
            </a:endParaRPr>
          </a:p>
        </p:txBody>
      </p:sp>
      <p:sp>
        <p:nvSpPr>
          <p:cNvPr id="13" name="TextBox 12"/>
          <p:cNvSpPr txBox="1"/>
          <p:nvPr/>
        </p:nvSpPr>
        <p:spPr>
          <a:xfrm>
            <a:off x="3429000" y="1600200"/>
            <a:ext cx="2209800" cy="523220"/>
          </a:xfrm>
          <a:prstGeom prst="rect">
            <a:avLst/>
          </a:prstGeom>
          <a:noFill/>
        </p:spPr>
        <p:txBody>
          <a:bodyPr wrap="square" rtlCol="0">
            <a:spAutoFit/>
          </a:bodyPr>
          <a:lstStyle/>
          <a:p>
            <a:r>
              <a:rPr lang="en-US" sz="2800" dirty="0" err="1" smtClean="0">
                <a:latin typeface="Nudi 01 k" pitchFamily="2" charset="0"/>
              </a:rPr>
              <a:t>AiÉÆÃf¸ÀÄªÀÅzÀÄ</a:t>
            </a:r>
            <a:endParaRPr lang="en-US" sz="2800" dirty="0">
              <a:latin typeface="Nudi 01 k" pitchFamily="2" charset="0"/>
            </a:endParaRPr>
          </a:p>
        </p:txBody>
      </p:sp>
      <p:cxnSp>
        <p:nvCxnSpPr>
          <p:cNvPr id="15" name="Straight Connector 14"/>
          <p:cNvCxnSpPr/>
          <p:nvPr/>
        </p:nvCxnSpPr>
        <p:spPr>
          <a:xfrm>
            <a:off x="1752600" y="3733800"/>
            <a:ext cx="15240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810000" y="2590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810794" y="4114006"/>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10200" y="1981200"/>
            <a:ext cx="12954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257800" y="3581400"/>
            <a:ext cx="13716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13" idx="1"/>
          </p:cNvCxnSpPr>
          <p:nvPr/>
        </p:nvCxnSpPr>
        <p:spPr>
          <a:xfrm rot="5400000" flipH="1" flipV="1">
            <a:off x="1978655" y="1673855"/>
            <a:ext cx="1262390" cy="16383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Nudi 01 k" pitchFamily="2" charset="0"/>
              </a:rPr>
              <a:t>E-PÀ°PÉ</a:t>
            </a:r>
            <a:endParaRPr lang="en-US" dirty="0">
              <a:latin typeface="Nudi 01 k"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Nudi 01 k" pitchFamily="2" charset="0"/>
              </a:rPr>
              <a:t>CAvÀeÁð®zÀ</a:t>
            </a:r>
            <a:r>
              <a:rPr lang="en-US" sz="2400" dirty="0" smtClean="0">
                <a:latin typeface="Nudi 01 k" pitchFamily="2" charset="0"/>
              </a:rPr>
              <a:t> ª</a:t>
            </a:r>
            <a:r>
              <a:rPr lang="en-US" sz="2400" dirty="0" err="1" smtClean="0">
                <a:latin typeface="Nudi 01 k" pitchFamily="2" charset="0"/>
              </a:rPr>
              <a:t>ÀÄÄSÁAvÀgÀ</a:t>
            </a:r>
            <a:r>
              <a:rPr lang="en-US" sz="2400" dirty="0" smtClean="0">
                <a:latin typeface="Nudi 01 k" pitchFamily="2" charset="0"/>
              </a:rPr>
              <a:t> </a:t>
            </a:r>
            <a:r>
              <a:rPr lang="en-US" sz="2400" dirty="0" err="1" smtClean="0">
                <a:latin typeface="Nudi 01 k" pitchFamily="2" charset="0"/>
              </a:rPr>
              <a:t>PÀ°AiÀÄÄªÀ</a:t>
            </a:r>
            <a:r>
              <a:rPr lang="en-US" sz="2400" dirty="0" smtClean="0">
                <a:latin typeface="Nudi 01 k" pitchFamily="2" charset="0"/>
              </a:rPr>
              <a:t> ª</a:t>
            </a:r>
            <a:r>
              <a:rPr lang="en-US" sz="2400" dirty="0" err="1" smtClean="0">
                <a:latin typeface="Nudi 01 k" pitchFamily="2" charset="0"/>
              </a:rPr>
              <a:t>ÀåªÀ¸ÉÜ</a:t>
            </a:r>
            <a:r>
              <a:rPr lang="en-US" sz="2400" dirty="0" smtClean="0">
                <a:latin typeface="Nudi 01 k" pitchFamily="2" charset="0"/>
              </a:rPr>
              <a:t>.</a:t>
            </a:r>
          </a:p>
          <a:p>
            <a:r>
              <a:rPr lang="en-US" sz="2400" dirty="0" err="1" smtClean="0">
                <a:latin typeface="Nudi 01 k" pitchFamily="2" charset="0"/>
              </a:rPr>
              <a:t>D£ï</a:t>
            </a:r>
            <a:r>
              <a:rPr lang="en-US" sz="2400" dirty="0" smtClean="0">
                <a:latin typeface="Nudi 01 k" pitchFamily="2" charset="0"/>
              </a:rPr>
              <a:t> ¯</a:t>
            </a:r>
            <a:r>
              <a:rPr lang="en-US" sz="2400" dirty="0" err="1" smtClean="0">
                <a:latin typeface="Nudi 01 k" pitchFamily="2" charset="0"/>
              </a:rPr>
              <a:t>ÉÊ£ï</a:t>
            </a:r>
            <a:r>
              <a:rPr lang="en-US" sz="2400" dirty="0" smtClean="0">
                <a:latin typeface="Nudi 01 k" pitchFamily="2" charset="0"/>
              </a:rPr>
              <a:t> ²PÀët ¥</a:t>
            </a:r>
            <a:r>
              <a:rPr lang="en-US" sz="2400" dirty="0" err="1" smtClean="0">
                <a:latin typeface="Nudi 01 k" pitchFamily="2" charset="0"/>
              </a:rPr>
              <a:t>ÀzÀÞw¬ÄAzÀ</a:t>
            </a:r>
            <a:r>
              <a:rPr lang="en-US" sz="2400" dirty="0" smtClean="0">
                <a:latin typeface="Nudi 01 k" pitchFamily="2" charset="0"/>
              </a:rPr>
              <a:t> «.UÀ½UÉ, «±Àé«zÁå®AiÀÄUÀ½UÉ </a:t>
            </a:r>
            <a:r>
              <a:rPr lang="en-US" sz="2400" dirty="0" err="1" smtClean="0">
                <a:latin typeface="Nudi 01 k" pitchFamily="2" charset="0"/>
              </a:rPr>
              <a:t>G¥ÀAiÀÄÄPÀÛ</a:t>
            </a:r>
            <a:r>
              <a:rPr lang="en-US" sz="2400" dirty="0" smtClean="0">
                <a:latin typeface="Nudi 01 k" pitchFamily="2" charset="0"/>
              </a:rPr>
              <a:t>.</a:t>
            </a:r>
          </a:p>
          <a:p>
            <a:r>
              <a:rPr lang="en-US" sz="2400" dirty="0" smtClean="0">
                <a:latin typeface="Nudi 01 k" pitchFamily="2" charset="0"/>
              </a:rPr>
              <a:t>ºÀUÀ®Ä PÉ®¸À ª</a:t>
            </a:r>
            <a:r>
              <a:rPr lang="en-US" sz="2400" dirty="0" err="1" smtClean="0">
                <a:latin typeface="Nudi 01 k" pitchFamily="2" charset="0"/>
              </a:rPr>
              <a:t>ÀiÁrPÉÆAqÀÄ</a:t>
            </a:r>
            <a:r>
              <a:rPr lang="en-US" sz="2400" dirty="0" smtClean="0">
                <a:latin typeface="Nudi 01 k" pitchFamily="2" charset="0"/>
              </a:rPr>
              <a:t> ¸</a:t>
            </a:r>
            <a:r>
              <a:rPr lang="en-US" sz="2400" dirty="0" err="1" smtClean="0">
                <a:latin typeface="Nudi 01 k" pitchFamily="2" charset="0"/>
              </a:rPr>
              <a:t>ÀªÀÄAiÀÄ</a:t>
            </a:r>
            <a:r>
              <a:rPr lang="en-US" sz="2400" dirty="0" smtClean="0">
                <a:latin typeface="Nudi 01 k" pitchFamily="2" charset="0"/>
              </a:rPr>
              <a:t> ¹PÁÌUÀ </a:t>
            </a:r>
            <a:r>
              <a:rPr lang="en-US" sz="2400" dirty="0" err="1" smtClean="0">
                <a:latin typeface="Nudi 01 k" pitchFamily="2" charset="0"/>
              </a:rPr>
              <a:t>PÀ°AiÀÄ®Ä</a:t>
            </a:r>
            <a:r>
              <a:rPr lang="en-US" sz="2400" dirty="0" smtClean="0">
                <a:latin typeface="Nudi 01 k" pitchFamily="2" charset="0"/>
              </a:rPr>
              <a:t> ¸ÀÄ®¨</a:t>
            </a:r>
            <a:r>
              <a:rPr lang="en-US" sz="2400" dirty="0" err="1" smtClean="0">
                <a:latin typeface="Nudi 01 k" pitchFamily="2" charset="0"/>
              </a:rPr>
              <a:t>sÀ</a:t>
            </a:r>
            <a:r>
              <a:rPr lang="en-US" sz="2400" dirty="0" smtClean="0">
                <a:latin typeface="Nudi 01 k" pitchFamily="2" charset="0"/>
              </a:rPr>
              <a:t>.</a:t>
            </a:r>
          </a:p>
          <a:p>
            <a:r>
              <a:rPr lang="en-US" sz="2400" dirty="0" smtClean="0">
                <a:latin typeface="Nudi 01 k" pitchFamily="2" charset="0"/>
              </a:rPr>
              <a:t>²PÀëPÀjUÀÆ E-</a:t>
            </a:r>
            <a:r>
              <a:rPr lang="en-US" sz="2400" dirty="0" err="1" smtClean="0">
                <a:latin typeface="Nudi 01 k" pitchFamily="2" charset="0"/>
              </a:rPr>
              <a:t>PÀ°PÉAiÀÄ</a:t>
            </a:r>
            <a:r>
              <a:rPr lang="en-US" sz="2400" dirty="0" smtClean="0">
                <a:latin typeface="Nudi 01 k" pitchFamily="2" charset="0"/>
              </a:rPr>
              <a:t> «</a:t>
            </a:r>
            <a:r>
              <a:rPr lang="en-US" sz="2400" dirty="0" err="1" smtClean="0">
                <a:latin typeface="Nudi 01 k" pitchFamily="2" charset="0"/>
              </a:rPr>
              <a:t>zsÁ£À</a:t>
            </a:r>
            <a:r>
              <a:rPr lang="en-US" sz="2400" dirty="0" smtClean="0">
                <a:latin typeface="Nudi 01 k" pitchFamily="2" charset="0"/>
              </a:rPr>
              <a:t> </a:t>
            </a:r>
            <a:r>
              <a:rPr lang="en-US" sz="2400" dirty="0" err="1" smtClean="0">
                <a:latin typeface="Nudi 01 k" pitchFamily="2" charset="0"/>
              </a:rPr>
              <a:t>G¥ÀAiÀÄÄPÀÛªÁVzÉ</a:t>
            </a:r>
            <a:r>
              <a:rPr lang="en-US" sz="2400" dirty="0" smtClean="0">
                <a:latin typeface="Nudi 01 k" pitchFamily="2" charset="0"/>
              </a:rPr>
              <a:t>. </a:t>
            </a:r>
            <a:r>
              <a:rPr lang="en-US" sz="2400" dirty="0" err="1" smtClean="0">
                <a:latin typeface="Nudi 01 k" pitchFamily="2" charset="0"/>
              </a:rPr>
              <a:t>MAzÀÄ</a:t>
            </a:r>
            <a:r>
              <a:rPr lang="en-US" sz="2400" dirty="0" smtClean="0">
                <a:latin typeface="Nudi 01 k" pitchFamily="2" charset="0"/>
              </a:rPr>
              <a:t> ¤¢</a:t>
            </a:r>
            <a:r>
              <a:rPr lang="en-US" sz="2400" dirty="0" err="1" smtClean="0">
                <a:latin typeface="Nudi 01 k" pitchFamily="2" charset="0"/>
              </a:rPr>
              <a:t>ðµÀÖ</a:t>
            </a:r>
            <a:r>
              <a:rPr lang="en-US" sz="2400" dirty="0" smtClean="0">
                <a:latin typeface="Nudi 01 k" pitchFamily="2" charset="0"/>
              </a:rPr>
              <a:t> ±</a:t>
            </a:r>
            <a:r>
              <a:rPr lang="en-US" sz="2400" dirty="0" err="1" smtClean="0">
                <a:latin typeface="Nudi 01 k" pitchFamily="2" charset="0"/>
              </a:rPr>
              <a:t>ÉÊPÀëtÂPÀ</a:t>
            </a:r>
            <a:r>
              <a:rPr lang="en-US" sz="2400" dirty="0" smtClean="0">
                <a:latin typeface="Nudi 01 k" pitchFamily="2" charset="0"/>
              </a:rPr>
              <a:t> </a:t>
            </a:r>
            <a:r>
              <a:rPr lang="en-US" sz="2400" dirty="0" err="1" smtClean="0">
                <a:latin typeface="Nudi 01 k" pitchFamily="2" charset="0"/>
              </a:rPr>
              <a:t>ZËPÀnÖ£À°è</a:t>
            </a:r>
            <a:r>
              <a:rPr lang="en-US" sz="2400" dirty="0" smtClean="0">
                <a:latin typeface="Nudi 01 k" pitchFamily="2" charset="0"/>
              </a:rPr>
              <a:t>, </a:t>
            </a:r>
            <a:r>
              <a:rPr lang="en-US" sz="2400" dirty="0" err="1" smtClean="0">
                <a:latin typeface="Nudi 01 k" pitchFamily="2" charset="0"/>
              </a:rPr>
              <a:t>vÀªÀÄäzÉÃ</a:t>
            </a:r>
            <a:r>
              <a:rPr lang="en-US" sz="2400" dirty="0" smtClean="0">
                <a:latin typeface="Nudi 01 k" pitchFamily="2" charset="0"/>
              </a:rPr>
              <a:t> </a:t>
            </a:r>
            <a:r>
              <a:rPr lang="en-US" sz="2400" dirty="0" err="1" smtClean="0">
                <a:latin typeface="Nudi 01 k" pitchFamily="2" charset="0"/>
              </a:rPr>
              <a:t>DzÀ</a:t>
            </a:r>
            <a:r>
              <a:rPr lang="en-US" sz="2400" dirty="0" smtClean="0">
                <a:latin typeface="Nudi 01 k" pitchFamily="2" charset="0"/>
              </a:rPr>
              <a:t> ±</a:t>
            </a:r>
            <a:r>
              <a:rPr lang="en-US" sz="2400" dirty="0" err="1" smtClean="0">
                <a:latin typeface="Nudi 01 k" pitchFamily="2" charset="0"/>
              </a:rPr>
              <a:t>ÉÊ°AiÀÄ°è</a:t>
            </a:r>
            <a:r>
              <a:rPr lang="en-US" sz="2400" dirty="0" smtClean="0">
                <a:latin typeface="Nudi 01 k" pitchFamily="2" charset="0"/>
              </a:rPr>
              <a:t> «.UÀ½UÉ ¥</a:t>
            </a:r>
            <a:r>
              <a:rPr lang="en-US" sz="2400" dirty="0" err="1" smtClean="0">
                <a:latin typeface="Nudi 01 k" pitchFamily="2" charset="0"/>
              </a:rPr>
              <a:t>ÁoÀ</a:t>
            </a:r>
            <a:r>
              <a:rPr lang="en-US" sz="2400" dirty="0" smtClean="0">
                <a:latin typeface="Nudi 01 k" pitchFamily="2" charset="0"/>
              </a:rPr>
              <a:t> ¥ÀæªÀZÀ£ÀUÀ¼À£ÀÄß £</a:t>
            </a:r>
            <a:r>
              <a:rPr lang="en-US" sz="2400" dirty="0" err="1" smtClean="0">
                <a:latin typeface="Nudi 01 k" pitchFamily="2" charset="0"/>
              </a:rPr>
              <a:t>ÀqÉ¸À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«.UÀ¼À </a:t>
            </a:r>
            <a:r>
              <a:rPr lang="en-US" sz="2400" dirty="0" err="1" smtClean="0">
                <a:latin typeface="Nudi 01 k" pitchFamily="2" charset="0"/>
              </a:rPr>
              <a:t>CªÀ±ÀåPÀvÉUÉ</a:t>
            </a:r>
            <a:r>
              <a:rPr lang="en-US" sz="2400" dirty="0" smtClean="0">
                <a:latin typeface="Nudi 01 k" pitchFamily="2" charset="0"/>
              </a:rPr>
              <a:t> </a:t>
            </a:r>
            <a:r>
              <a:rPr lang="en-US" sz="2400" dirty="0" err="1" smtClean="0">
                <a:latin typeface="Nudi 01 k" pitchFamily="2" charset="0"/>
              </a:rPr>
              <a:t>vÀPÀÌAvÉ</a:t>
            </a:r>
            <a:r>
              <a:rPr lang="en-US" sz="2400" dirty="0" smtClean="0">
                <a:latin typeface="Nudi 01 k" pitchFamily="2" charset="0"/>
              </a:rPr>
              <a:t> PÁ®PÁ®PÉÌ ¸ÀÄ®¨</a:t>
            </a:r>
            <a:r>
              <a:rPr lang="en-US" sz="2400" dirty="0" err="1" smtClean="0">
                <a:latin typeface="Nudi 01 k" pitchFamily="2" charset="0"/>
              </a:rPr>
              <a:t>sÀªÁV</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a:t>
            </a:r>
            <a:r>
              <a:rPr lang="en-US" sz="2400" dirty="0" err="1" smtClean="0">
                <a:latin typeface="Nudi 01 k" pitchFamily="2" charset="0"/>
              </a:rPr>
              <a:t>vÀéjvÀªÁV</a:t>
            </a:r>
            <a:r>
              <a:rPr lang="en-US" sz="2400" dirty="0" smtClean="0">
                <a:latin typeface="Nudi 01 k" pitchFamily="2" charset="0"/>
              </a:rPr>
              <a:t> </a:t>
            </a:r>
            <a:r>
              <a:rPr lang="en-US" sz="2400" dirty="0" err="1" smtClean="0">
                <a:latin typeface="Nudi 01 k" pitchFamily="2" charset="0"/>
              </a:rPr>
              <a:t>PÉÆÃ¸ïð</a:t>
            </a:r>
            <a:r>
              <a:rPr lang="en-US" sz="2400" dirty="0" smtClean="0">
                <a:latin typeface="Nudi 01 k" pitchFamily="2" charset="0"/>
              </a:rPr>
              <a:t> ¸ÁªÀÄVæUÀ¼À£ÀÄß </a:t>
            </a:r>
            <a:r>
              <a:rPr lang="en-US" sz="2400" dirty="0" err="1" smtClean="0">
                <a:latin typeface="Nudi 01 k" pitchFamily="2" charset="0"/>
              </a:rPr>
              <a:t>C©üªÀÈ¢Þ</a:t>
            </a:r>
            <a:r>
              <a:rPr lang="en-US" sz="2400" dirty="0" smtClean="0">
                <a:latin typeface="Nudi 01 k" pitchFamily="2" charset="0"/>
              </a:rPr>
              <a:t> ¥</a:t>
            </a:r>
            <a:r>
              <a:rPr lang="en-US" sz="2400" dirty="0" err="1" smtClean="0">
                <a:latin typeface="Nudi 01 k" pitchFamily="2" charset="0"/>
              </a:rPr>
              <a:t>Àr¸À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«.UÀ¼ÀÄ ª</a:t>
            </a:r>
            <a:r>
              <a:rPr lang="en-US" sz="2400" dirty="0" err="1" smtClean="0">
                <a:latin typeface="Nudi 01 k" pitchFamily="2" charset="0"/>
              </a:rPr>
              <a:t>ÀÄ£ÉAiÀÄ¯ÉèÃ</a:t>
            </a:r>
            <a:r>
              <a:rPr lang="en-US" sz="2400" dirty="0" smtClean="0">
                <a:latin typeface="Nudi 01 k" pitchFamily="2" charset="0"/>
              </a:rPr>
              <a:t> PÀÄ½vÀÄ ¥Àæ±ÉßUÀ½UÉ </a:t>
            </a:r>
            <a:r>
              <a:rPr lang="en-US" sz="2400" dirty="0" err="1" smtClean="0">
                <a:latin typeface="Nudi 01 k" pitchFamily="2" charset="0"/>
              </a:rPr>
              <a:t>GvÀÛgÀ</a:t>
            </a:r>
            <a:r>
              <a:rPr lang="en-US" sz="2400" dirty="0" smtClean="0">
                <a:latin typeface="Nudi 01 k" pitchFamily="2" charset="0"/>
              </a:rPr>
              <a:t> ¥</a:t>
            </a:r>
            <a:r>
              <a:rPr lang="en-US" sz="2400" dirty="0" err="1" smtClean="0">
                <a:latin typeface="Nudi 01 k" pitchFamily="2" charset="0"/>
              </a:rPr>
              <a:t>ÀqÉAiÀÄ</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r>
              <a:rPr lang="en-US" sz="2400" dirty="0" err="1" smtClean="0">
                <a:latin typeface="Nudi 01 k" pitchFamily="2" charset="0"/>
              </a:rPr>
              <a:t>gÉAiÀÄ</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²PÀët ª</a:t>
            </a:r>
            <a:r>
              <a:rPr lang="en-US" sz="2400" dirty="0" err="1" smtClean="0">
                <a:latin typeface="Nudi 01 k" pitchFamily="2" charset="0"/>
              </a:rPr>
              <a:t>ÀUÀðzÉÆA¢UÉ</a:t>
            </a:r>
            <a:r>
              <a:rPr lang="en-US" sz="2400" dirty="0" smtClean="0">
                <a:latin typeface="Nudi 01 k" pitchFamily="2" charset="0"/>
              </a:rPr>
              <a:t> ¸</a:t>
            </a:r>
            <a:r>
              <a:rPr lang="en-US" sz="2400" dirty="0" err="1" smtClean="0">
                <a:latin typeface="Nudi 01 k" pitchFamily="2" charset="0"/>
              </a:rPr>
              <a:t>ÀªÀiÁ¯ÉÆÃZÀ£É</a:t>
            </a:r>
            <a:r>
              <a:rPr lang="en-US" sz="2400" dirty="0" smtClean="0">
                <a:latin typeface="Nudi 01 k" pitchFamily="2" charset="0"/>
              </a:rPr>
              <a:t> £</a:t>
            </a:r>
            <a:r>
              <a:rPr lang="en-US" sz="2400" dirty="0" err="1" smtClean="0">
                <a:latin typeface="Nudi 01 k" pitchFamily="2" charset="0"/>
              </a:rPr>
              <a:t>ÀqÉ¸À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¸ÀºÀ¥ÁpUÀ¼ÉÆqÀ£É </a:t>
            </a:r>
            <a:r>
              <a:rPr lang="en-US" sz="2400" dirty="0" err="1" smtClean="0">
                <a:latin typeface="Nudi 01 k" pitchFamily="2" charset="0"/>
              </a:rPr>
              <a:t>ZÀZÉð</a:t>
            </a:r>
            <a:r>
              <a:rPr lang="en-US" sz="2400" dirty="0" smtClean="0">
                <a:latin typeface="Nudi 01 k" pitchFamily="2" charset="0"/>
              </a:rPr>
              <a:t> £</a:t>
            </a:r>
            <a:r>
              <a:rPr lang="en-US" sz="2400" dirty="0" err="1" smtClean="0">
                <a:latin typeface="Nudi 01 k" pitchFamily="2" charset="0"/>
              </a:rPr>
              <a:t>ÀqÉ¸À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endParaRPr lang="en-US" sz="2400" dirty="0">
              <a:latin typeface="Nudi 01 k"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943600"/>
          </a:xfrm>
        </p:spPr>
        <p:txBody>
          <a:bodyPr>
            <a:normAutofit/>
          </a:bodyPr>
          <a:lstStyle/>
          <a:p>
            <a:r>
              <a:rPr lang="en-US" sz="2400" dirty="0" smtClean="0">
                <a:latin typeface="Nudi 01 k" pitchFamily="2" charset="0"/>
              </a:rPr>
              <a:t>¨</a:t>
            </a:r>
            <a:r>
              <a:rPr lang="en-US" sz="2400" dirty="0" err="1" smtClean="0">
                <a:latin typeface="Nudi 01 k" pitchFamily="2" charset="0"/>
              </a:rPr>
              <a:t>ÉÆÃzsÀPÀgÀ</a:t>
            </a:r>
            <a:r>
              <a:rPr lang="en-US" sz="2400" dirty="0" smtClean="0">
                <a:latin typeface="Nudi 01 k" pitchFamily="2" charset="0"/>
              </a:rPr>
              <a:t> ª</a:t>
            </a:r>
            <a:r>
              <a:rPr lang="en-US" sz="2400" dirty="0" err="1" smtClean="0">
                <a:latin typeface="Nudi 01 k" pitchFamily="2" charset="0"/>
              </a:rPr>
              <a:t>ÀÄvÀÄÛ</a:t>
            </a:r>
            <a:r>
              <a:rPr lang="en-US" sz="2400" dirty="0" smtClean="0">
                <a:latin typeface="Nudi 01 k" pitchFamily="2" charset="0"/>
              </a:rPr>
              <a:t> </a:t>
            </a:r>
            <a:r>
              <a:rPr lang="en-US" sz="2400" dirty="0" err="1" smtClean="0">
                <a:latin typeface="Nudi 01 k" pitchFamily="2" charset="0"/>
              </a:rPr>
              <a:t>vÀgÀUÀwAiÀÄ£ÀÄß</a:t>
            </a:r>
            <a:r>
              <a:rPr lang="en-US" sz="2400" dirty="0" smtClean="0">
                <a:latin typeface="Nudi 01 k" pitchFamily="2" charset="0"/>
              </a:rPr>
              <a:t> £</a:t>
            </a:r>
            <a:r>
              <a:rPr lang="en-US" sz="2400" dirty="0" err="1" smtClean="0">
                <a:latin typeface="Nudi 01 k" pitchFamily="2" charset="0"/>
              </a:rPr>
              <a:t>ÀqÉ¸À®Ä</a:t>
            </a:r>
            <a:r>
              <a:rPr lang="en-US" sz="2400" dirty="0" smtClean="0">
                <a:latin typeface="Nudi 01 k" pitchFamily="2" charset="0"/>
              </a:rPr>
              <a:t> </a:t>
            </a:r>
            <a:r>
              <a:rPr lang="en-US" sz="2400" dirty="0" err="1" smtClean="0">
                <a:latin typeface="Nudi 01 k" pitchFamily="2" charset="0"/>
              </a:rPr>
              <a:t>vÀgÀUÀwAiÀÄ</a:t>
            </a:r>
            <a:r>
              <a:rPr lang="en-US" sz="2400" dirty="0" smtClean="0">
                <a:latin typeface="Nudi 01 k" pitchFamily="2" charset="0"/>
              </a:rPr>
              <a:t> ®¨sÀåvÉUÀ¼À£ÀÄß E-</a:t>
            </a:r>
            <a:r>
              <a:rPr lang="en-US" sz="2400" dirty="0" err="1" smtClean="0">
                <a:latin typeface="Nudi 01 k" pitchFamily="2" charset="0"/>
              </a:rPr>
              <a:t>PÀ°PÉAiÀÄÄ</a:t>
            </a:r>
            <a:r>
              <a:rPr lang="en-US" sz="2400" dirty="0" smtClean="0">
                <a:latin typeface="Nudi 01 k" pitchFamily="2" charset="0"/>
              </a:rPr>
              <a:t> CªÀ®A©¸</a:t>
            </a:r>
            <a:r>
              <a:rPr lang="en-US" sz="2400" dirty="0" err="1" smtClean="0">
                <a:latin typeface="Nudi 01 k" pitchFamily="2" charset="0"/>
              </a:rPr>
              <a:t>ÀzÉÃ</a:t>
            </a:r>
            <a:r>
              <a:rPr lang="en-US" sz="2400" dirty="0" smtClean="0">
                <a:latin typeface="Nudi 01 k" pitchFamily="2" charset="0"/>
              </a:rPr>
              <a:t> </a:t>
            </a:r>
            <a:r>
              <a:rPr lang="en-US" sz="2400" dirty="0" err="1" smtClean="0">
                <a:latin typeface="Nudi 01 k" pitchFamily="2" charset="0"/>
              </a:rPr>
              <a:t>EgÀÄªÀ</a:t>
            </a:r>
            <a:r>
              <a:rPr lang="en-US" sz="2400" dirty="0" smtClean="0">
                <a:latin typeface="Nudi 01 k" pitchFamily="2" charset="0"/>
              </a:rPr>
              <a:t> </a:t>
            </a:r>
            <a:r>
              <a:rPr lang="en-US" sz="2400" dirty="0" err="1" smtClean="0">
                <a:latin typeface="Nudi 01 k" pitchFamily="2" charset="0"/>
              </a:rPr>
              <a:t>PÁgÀt</a:t>
            </a:r>
            <a:r>
              <a:rPr lang="en-US" sz="2400" dirty="0" smtClean="0">
                <a:latin typeface="Nudi 01 k" pitchFamily="2" charset="0"/>
              </a:rPr>
              <a:t> </a:t>
            </a:r>
            <a:r>
              <a:rPr lang="en-US" sz="2400" dirty="0" err="1" smtClean="0">
                <a:latin typeface="Nudi 01 k" pitchFamily="2" charset="0"/>
              </a:rPr>
              <a:t>PÀ°PÉAiÀÄ</a:t>
            </a:r>
            <a:r>
              <a:rPr lang="en-US" sz="2400" dirty="0" smtClean="0">
                <a:latin typeface="Nudi 01 k" pitchFamily="2" charset="0"/>
              </a:rPr>
              <a:t> ¥</a:t>
            </a:r>
            <a:r>
              <a:rPr lang="en-US" sz="2400" dirty="0" err="1" smtClean="0">
                <a:latin typeface="Nudi 01 k" pitchFamily="2" charset="0"/>
              </a:rPr>
              <a:t>ÀæQæAiÉÄAiÀÄ£ÀÄß</a:t>
            </a:r>
            <a:r>
              <a:rPr lang="en-US" sz="2400" dirty="0" smtClean="0">
                <a:latin typeface="Nudi 01 k" pitchFamily="2" charset="0"/>
              </a:rPr>
              <a:t> ZÀÄgÀÄPÀÄUÉÆ½¸À§º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«.UÀ¼À ¸</a:t>
            </a:r>
            <a:r>
              <a:rPr lang="en-US" sz="2400" dirty="0" err="1" smtClean="0">
                <a:latin typeface="Nudi 01 k" pitchFamily="2" charset="0"/>
              </a:rPr>
              <a:t>ÀªÀÄAiÀÄªÀ£ÀÄß</a:t>
            </a:r>
            <a:r>
              <a:rPr lang="en-US" sz="2400" dirty="0" smtClean="0">
                <a:latin typeface="Nudi 01 k" pitchFamily="2" charset="0"/>
              </a:rPr>
              <a:t> G½¹PÉÆ¼Àî®Ä ¸</a:t>
            </a:r>
            <a:r>
              <a:rPr lang="en-US" sz="2400" dirty="0" err="1" smtClean="0">
                <a:latin typeface="Nudi 01 k" pitchFamily="2" charset="0"/>
              </a:rPr>
              <a:t>ÀºÁAiÀÄPÀ</a:t>
            </a:r>
            <a:r>
              <a:rPr lang="en-US" sz="2400" dirty="0" smtClean="0">
                <a:latin typeface="Nudi 01 k" pitchFamily="2" charset="0"/>
              </a:rPr>
              <a:t>.</a:t>
            </a:r>
          </a:p>
          <a:p>
            <a:r>
              <a:rPr lang="en-US" sz="2400" dirty="0" smtClean="0">
                <a:latin typeface="Nudi 01 k" pitchFamily="2" charset="0"/>
              </a:rPr>
              <a:t>ª</a:t>
            </a:r>
            <a:r>
              <a:rPr lang="en-US" sz="2400" dirty="0" err="1" smtClean="0">
                <a:latin typeface="Nudi 01 k" pitchFamily="2" charset="0"/>
              </a:rPr>
              <a:t>É¨ï</a:t>
            </a:r>
            <a:r>
              <a:rPr lang="en-US" sz="2400" dirty="0" smtClean="0">
                <a:latin typeface="Nudi 01 k" pitchFamily="2" charset="0"/>
              </a:rPr>
              <a:t> ¸</a:t>
            </a:r>
            <a:r>
              <a:rPr lang="en-US" sz="2400" dirty="0" err="1" smtClean="0">
                <a:latin typeface="Nudi 01 k" pitchFamily="2" charset="0"/>
              </a:rPr>
              <a:t>ÀA¥ÀPÀð</a:t>
            </a:r>
            <a:r>
              <a:rPr lang="en-US" sz="2400" dirty="0" smtClean="0">
                <a:latin typeface="Nudi 01 k" pitchFamily="2" charset="0"/>
              </a:rPr>
              <a:t> </a:t>
            </a:r>
            <a:r>
              <a:rPr lang="en-US" sz="2400" dirty="0" err="1" smtClean="0">
                <a:latin typeface="Nudi 01 k" pitchFamily="2" charset="0"/>
              </a:rPr>
              <a:t>EzÀÝgÉ</a:t>
            </a:r>
            <a:r>
              <a:rPr lang="en-US" sz="2400" dirty="0" smtClean="0">
                <a:latin typeface="Nudi 01 k" pitchFamily="2" charset="0"/>
              </a:rPr>
              <a:t> </a:t>
            </a:r>
            <a:r>
              <a:rPr lang="en-US" sz="2400" dirty="0" err="1" smtClean="0">
                <a:latin typeface="Nudi 01 k" pitchFamily="2" charset="0"/>
              </a:rPr>
              <a:t>AiÀiÁªÀ</a:t>
            </a:r>
            <a:r>
              <a:rPr lang="en-US" sz="2400" dirty="0" smtClean="0">
                <a:latin typeface="Nudi 01 k" pitchFamily="2" charset="0"/>
              </a:rPr>
              <a:t> </a:t>
            </a:r>
            <a:r>
              <a:rPr lang="en-US" sz="2400" dirty="0" err="1" smtClean="0">
                <a:latin typeface="Nudi 01 k" pitchFamily="2" charset="0"/>
              </a:rPr>
              <a:t>PÉÆÃ¸Àð£ÁßzÀgÀÆ</a:t>
            </a:r>
            <a:r>
              <a:rPr lang="en-US" sz="2400" dirty="0" smtClean="0">
                <a:latin typeface="Nudi 01 k" pitchFamily="2" charset="0"/>
              </a:rPr>
              <a:t> ª</a:t>
            </a:r>
            <a:r>
              <a:rPr lang="en-US" sz="2400" dirty="0" err="1" smtClean="0">
                <a:latin typeface="Nudi 01 k" pitchFamily="2" charset="0"/>
              </a:rPr>
              <a:t>ÀiÁqÀ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ª</a:t>
            </a:r>
            <a:r>
              <a:rPr lang="en-US" sz="2400" dirty="0" err="1" smtClean="0">
                <a:latin typeface="Nudi 01 k" pitchFamily="2" charset="0"/>
              </a:rPr>
              <a:t>ÀiË®åªÀiÁ¥À£ÀPÉÌ</a:t>
            </a:r>
            <a:r>
              <a:rPr lang="en-US" sz="2400" dirty="0" smtClean="0">
                <a:latin typeface="Nudi 01 k" pitchFamily="2" charset="0"/>
              </a:rPr>
              <a:t> </a:t>
            </a:r>
            <a:r>
              <a:rPr lang="en-US" sz="2400" dirty="0" err="1" smtClean="0">
                <a:latin typeface="Nudi 01 k" pitchFamily="2" charset="0"/>
              </a:rPr>
              <a:t>CUÀvÀå«gÀÄªÀ</a:t>
            </a:r>
            <a:r>
              <a:rPr lang="en-US" sz="2400" dirty="0" smtClean="0">
                <a:latin typeface="Nudi 01 k" pitchFamily="2" charset="0"/>
              </a:rPr>
              <a:t> ¸ÁzsÀ£ÀUÀ¼À£ÀÄß </a:t>
            </a:r>
            <a:r>
              <a:rPr lang="en-US" sz="2400" dirty="0" err="1" smtClean="0">
                <a:latin typeface="Nudi 01 k" pitchFamily="2" charset="0"/>
              </a:rPr>
              <a:t>MzÀV¸ÀÄªÀÅzÀjAzÀ</a:t>
            </a:r>
            <a:r>
              <a:rPr lang="en-US" sz="2400" dirty="0" smtClean="0">
                <a:latin typeface="Nudi 01 k" pitchFamily="2" charset="0"/>
              </a:rPr>
              <a:t> «.UÀ¼ÀÄ </a:t>
            </a:r>
            <a:r>
              <a:rPr lang="en-US" sz="2400" dirty="0" err="1" smtClean="0">
                <a:latin typeface="Nudi 01 k" pitchFamily="2" charset="0"/>
              </a:rPr>
              <a:t>vÀªÀÄä</a:t>
            </a:r>
            <a:r>
              <a:rPr lang="en-US" sz="2400" dirty="0" smtClean="0">
                <a:latin typeface="Nudi 01 k" pitchFamily="2" charset="0"/>
              </a:rPr>
              <a:t> ¥</a:t>
            </a:r>
            <a:r>
              <a:rPr lang="en-US" sz="2400" dirty="0" err="1" smtClean="0">
                <a:latin typeface="Nudi 01 k" pitchFamily="2" charset="0"/>
              </a:rPr>
              <a:t>ÀæUÀwAiÀÄ</a:t>
            </a:r>
            <a:r>
              <a:rPr lang="en-US" sz="2400" dirty="0" smtClean="0">
                <a:latin typeface="Nudi 01 k" pitchFamily="2" charset="0"/>
              </a:rPr>
              <a:t> ª</a:t>
            </a:r>
            <a:r>
              <a:rPr lang="en-US" sz="2400" dirty="0" err="1" smtClean="0">
                <a:latin typeface="Nudi 01 k" pitchFamily="2" charset="0"/>
              </a:rPr>
              <a:t>ÀÄlÖªÀ£ÀÄß</a:t>
            </a:r>
            <a:r>
              <a:rPr lang="en-US" sz="2400" dirty="0" smtClean="0">
                <a:latin typeface="Nudi 01 k" pitchFamily="2" charset="0"/>
              </a:rPr>
              <a:t> </a:t>
            </a:r>
            <a:r>
              <a:rPr lang="en-US" sz="2400" dirty="0" err="1" smtClean="0">
                <a:latin typeface="Nudi 01 k" pitchFamily="2" charset="0"/>
              </a:rPr>
              <a:t>UÀÄgÀÄw¸À®Ä</a:t>
            </a:r>
            <a:r>
              <a:rPr lang="en-US" sz="2400" dirty="0" smtClean="0">
                <a:latin typeface="Nudi 01 k" pitchFamily="2" charset="0"/>
              </a:rPr>
              <a:t> ¸</a:t>
            </a:r>
            <a:r>
              <a:rPr lang="en-US" sz="2400" dirty="0" err="1" smtClean="0">
                <a:latin typeface="Nudi 01 k" pitchFamily="2" charset="0"/>
              </a:rPr>
              <a:t>ÁzsÀå</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ÀA¸ÉÜAiÀÄÄ</a:t>
            </a:r>
            <a:r>
              <a:rPr lang="en-US" sz="2400" dirty="0" smtClean="0">
                <a:latin typeface="Nudi 01 k" pitchFamily="2" charset="0"/>
              </a:rPr>
              <a:t> </a:t>
            </a:r>
            <a:r>
              <a:rPr lang="en-US" sz="2400" dirty="0" err="1" smtClean="0">
                <a:latin typeface="Nudi 01 k" pitchFamily="2" charset="0"/>
              </a:rPr>
              <a:t>vÀ£Àß</a:t>
            </a:r>
            <a:r>
              <a:rPr lang="en-US" sz="2400" dirty="0" smtClean="0">
                <a:latin typeface="Nudi 01 k" pitchFamily="2" charset="0"/>
              </a:rPr>
              <a:t> ¹§âA¢ ª</a:t>
            </a:r>
            <a:r>
              <a:rPr lang="en-US" sz="2400" dirty="0" err="1" smtClean="0">
                <a:latin typeface="Nudi 01 k" pitchFamily="2" charset="0"/>
              </a:rPr>
              <a:t>ÀUÀðzÀ</a:t>
            </a:r>
            <a:r>
              <a:rPr lang="en-US" sz="2400" dirty="0" smtClean="0">
                <a:latin typeface="Nudi 01 k" pitchFamily="2" charset="0"/>
              </a:rPr>
              <a:t> CUÀvÀåvÉUÀ¼À£ÀÄß UÀÄgÀÄw¹ </a:t>
            </a:r>
            <a:r>
              <a:rPr lang="en-US" sz="2400" dirty="0" err="1" smtClean="0">
                <a:latin typeface="Nudi 01 k" pitchFamily="2" charset="0"/>
              </a:rPr>
              <a:t>CªÀgÀ°è</a:t>
            </a:r>
            <a:r>
              <a:rPr lang="en-US" sz="2400" dirty="0" smtClean="0">
                <a:latin typeface="Nudi 01 k" pitchFamily="2" charset="0"/>
              </a:rPr>
              <a:t> £ÀÆå£ÀåvÉUÀ¼À£ÀÄß </a:t>
            </a:r>
            <a:r>
              <a:rPr lang="en-US" sz="2400" dirty="0" err="1" smtClean="0">
                <a:latin typeface="Nudi 01 k" pitchFamily="2" charset="0"/>
              </a:rPr>
              <a:t>PÀAqÀgÉ</a:t>
            </a:r>
            <a:r>
              <a:rPr lang="en-US" sz="2400" dirty="0" smtClean="0">
                <a:latin typeface="Nudi 01 k" pitchFamily="2" charset="0"/>
              </a:rPr>
              <a:t>, CªÀPÉÌ </a:t>
            </a:r>
            <a:r>
              <a:rPr lang="en-US" sz="2400" dirty="0" err="1" smtClean="0">
                <a:latin typeface="Nudi 01 k" pitchFamily="2" charset="0"/>
              </a:rPr>
              <a:t>vÀPÀÌ</a:t>
            </a:r>
            <a:r>
              <a:rPr lang="en-US" sz="2400" dirty="0" smtClean="0">
                <a:latin typeface="Nudi 01 k" pitchFamily="2" charset="0"/>
              </a:rPr>
              <a:t> ¥</a:t>
            </a:r>
            <a:r>
              <a:rPr lang="en-US" sz="2400" dirty="0" err="1" smtClean="0">
                <a:latin typeface="Nudi 01 k" pitchFamily="2" charset="0"/>
              </a:rPr>
              <a:t>ÀjºÁgÀ</a:t>
            </a:r>
            <a:r>
              <a:rPr lang="en-US" sz="2400" dirty="0" smtClean="0">
                <a:latin typeface="Nudi 01 k" pitchFamily="2" charset="0"/>
              </a:rPr>
              <a:t> </a:t>
            </a:r>
            <a:r>
              <a:rPr lang="en-US" sz="2400" dirty="0" err="1" smtClean="0">
                <a:latin typeface="Nudi 01 k" pitchFamily="2" charset="0"/>
              </a:rPr>
              <a:t>MzÀV¸ÀÄªÀ°è</a:t>
            </a:r>
            <a:r>
              <a:rPr lang="en-US" sz="2400" dirty="0" smtClean="0">
                <a:latin typeface="Nudi 01 k" pitchFamily="2" charset="0"/>
              </a:rPr>
              <a:t> ±</a:t>
            </a:r>
            <a:r>
              <a:rPr lang="en-US" sz="2400" dirty="0" err="1" smtClean="0">
                <a:latin typeface="Nudi 01 k" pitchFamily="2" charset="0"/>
              </a:rPr>
              <a:t>Àæ«Ä¸À</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r>
              <a:rPr lang="en-US" sz="2400" dirty="0" smtClean="0">
                <a:latin typeface="Nudi 01 k" pitchFamily="2" charset="0"/>
              </a:rPr>
              <a:t>¥</a:t>
            </a:r>
            <a:r>
              <a:rPr lang="en-US" sz="2400" dirty="0" err="1" smtClean="0">
                <a:latin typeface="Nudi 01 k" pitchFamily="2" charset="0"/>
              </a:rPr>
              <a:t>ÁoÀ</a:t>
            </a:r>
            <a:r>
              <a:rPr lang="en-US" sz="2400" dirty="0" smtClean="0">
                <a:latin typeface="Nudi 01 k" pitchFamily="2" charset="0"/>
              </a:rPr>
              <a:t> -¥ÀÅ¸ÀÛPÀUÀ¼À£ÀÄß </a:t>
            </a:r>
            <a:r>
              <a:rPr lang="en-US" sz="2400" dirty="0" err="1" smtClean="0">
                <a:latin typeface="Nudi 01 k" pitchFamily="2" charset="0"/>
              </a:rPr>
              <a:t>gÀa¸ÀÄªÀªÀgÀÄ</a:t>
            </a:r>
            <a:r>
              <a:rPr lang="en-US" sz="2400" dirty="0" smtClean="0">
                <a:latin typeface="Nudi 01 k" pitchFamily="2" charset="0"/>
              </a:rPr>
              <a:t> </a:t>
            </a:r>
            <a:r>
              <a:rPr lang="en-US" sz="2400" dirty="0" err="1" smtClean="0">
                <a:latin typeface="Nudi 01 k" pitchFamily="2" charset="0"/>
              </a:rPr>
              <a:t>vÁªÀÅ</a:t>
            </a:r>
            <a:r>
              <a:rPr lang="en-US" sz="2400" dirty="0" smtClean="0">
                <a:latin typeface="Nudi 01 k" pitchFamily="2" charset="0"/>
              </a:rPr>
              <a:t> ¸ÀÈ¶Ö¹zÀ </a:t>
            </a:r>
            <a:r>
              <a:rPr lang="en-US" sz="2400" dirty="0" err="1" smtClean="0">
                <a:latin typeface="Nudi 01 k" pitchFamily="2" charset="0"/>
              </a:rPr>
              <a:t>PÀ°PÉAiÀÄ</a:t>
            </a:r>
            <a:r>
              <a:rPr lang="en-US" sz="2400" dirty="0" smtClean="0">
                <a:latin typeface="Nudi 01 k" pitchFamily="2" charset="0"/>
              </a:rPr>
              <a:t> ¸ÁzsÀ£ÀUÀ¼À §UÉÎ </a:t>
            </a:r>
            <a:r>
              <a:rPr lang="en-US" sz="2400" dirty="0" err="1" smtClean="0">
                <a:latin typeface="Nudi 01 k" pitchFamily="2" charset="0"/>
              </a:rPr>
              <a:t>C©ü¥ÁæAiÀÄ</a:t>
            </a:r>
            <a:r>
              <a:rPr lang="en-US" sz="2400" dirty="0" smtClean="0">
                <a:latin typeface="Nudi 01 k" pitchFamily="2" charset="0"/>
              </a:rPr>
              <a:t> ¥</a:t>
            </a:r>
            <a:r>
              <a:rPr lang="en-US" sz="2400" dirty="0" err="1" smtClean="0">
                <a:latin typeface="Nudi 01 k" pitchFamily="2" charset="0"/>
              </a:rPr>
              <a:t>ÀqÉAiÀÄ</a:t>
            </a:r>
            <a:r>
              <a:rPr lang="en-US" sz="2400" dirty="0" smtClean="0">
                <a:latin typeface="Nudi 01 k" pitchFamily="2" charset="0"/>
              </a:rPr>
              <a:t>§º</a:t>
            </a:r>
            <a:r>
              <a:rPr lang="en-US" sz="2400" dirty="0" err="1" smtClean="0">
                <a:latin typeface="Nudi 01 k" pitchFamily="2" charset="0"/>
              </a:rPr>
              <a:t>ÀÄzÀÄ</a:t>
            </a:r>
            <a:r>
              <a:rPr lang="en-US" sz="2400" dirty="0" smtClean="0">
                <a:latin typeface="Nudi 01 k" pitchFamily="2" charset="0"/>
              </a:rPr>
              <a:t>.</a:t>
            </a:r>
          </a:p>
          <a:p>
            <a:pPr>
              <a:buNone/>
            </a:pPr>
            <a:endParaRPr lang="en-US" sz="2000" dirty="0">
              <a:latin typeface="Nudi 01 k"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ÀºÀPÁgÀ</a:t>
            </a:r>
            <a:r>
              <a:rPr lang="en-US" dirty="0" smtClean="0">
                <a:latin typeface="BRH Kannada RN" pitchFamily="2" charset="0"/>
              </a:rPr>
              <a:t>-PÀ°PÉ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BRH Kannada RN" pitchFamily="2" charset="0"/>
              </a:rPr>
              <a:t>zsÀ£ÁvÀäPÀªÁzÀ</a:t>
            </a:r>
            <a:r>
              <a:rPr lang="en-US" sz="2400" dirty="0" smtClean="0">
                <a:latin typeface="BRH Kannada RN" pitchFamily="2" charset="0"/>
              </a:rPr>
              <a:t> C£ÀÄQæAiÉÄUÀ¼À£ÀÄß </a:t>
            </a:r>
            <a:r>
              <a:rPr lang="en-US" sz="2400" dirty="0" err="1" smtClean="0">
                <a:latin typeface="BRH Kannada RN" pitchFamily="2" charset="0"/>
              </a:rPr>
              <a:t>GvÉÛÃf¸ÀÄªÀ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ÀtÚ</a:t>
            </a:r>
            <a:r>
              <a:rPr lang="en-US" sz="2400" dirty="0" smtClean="0">
                <a:latin typeface="BRH Kannada RN" pitchFamily="2" charset="0"/>
              </a:rPr>
              <a:t> UÀÄA¥ÀÅ PÀ°PÁ ZÀlÄªÀnPÉUÀ¼À°è «zÁåyðUÀ¼ÀÄ ¸</a:t>
            </a:r>
            <a:r>
              <a:rPr lang="en-US" sz="2400" dirty="0" err="1" smtClean="0">
                <a:latin typeface="BRH Kannada RN" pitchFamily="2" charset="0"/>
              </a:rPr>
              <a:t>ÀQæAiÀÄªÁV</a:t>
            </a:r>
            <a:r>
              <a:rPr lang="en-US" sz="2400" dirty="0" smtClean="0">
                <a:latin typeface="BRH Kannada RN" pitchFamily="2" charset="0"/>
              </a:rPr>
              <a:t> ¨</a:t>
            </a:r>
            <a:r>
              <a:rPr lang="en-US" sz="2400" dirty="0" err="1" smtClean="0">
                <a:latin typeface="BRH Kannada RN" pitchFamily="2" charset="0"/>
              </a:rPr>
              <a:t>sÁUÀªÀ</a:t>
            </a:r>
            <a:r>
              <a:rPr lang="en-US" sz="2400" dirty="0" smtClean="0">
                <a:latin typeface="BRH Kannada RN" pitchFamily="2" charset="0"/>
              </a:rPr>
              <a:t>»¸</a:t>
            </a:r>
            <a:r>
              <a:rPr lang="en-US" sz="2400" dirty="0" err="1" smtClean="0">
                <a:latin typeface="BRH Kannada RN" pitchFamily="2" charset="0"/>
              </a:rPr>
              <a:t>ÀÄªÀAvÉ</a:t>
            </a:r>
            <a:r>
              <a:rPr lang="en-US" sz="2400" dirty="0" smtClean="0">
                <a:latin typeface="BRH Kannada RN" pitchFamily="2" charset="0"/>
              </a:rPr>
              <a:t> ª</a:t>
            </a:r>
            <a:r>
              <a:rPr lang="en-US" sz="2400" dirty="0" err="1" smtClean="0">
                <a:latin typeface="BRH Kannada RN" pitchFamily="2" charset="0"/>
              </a:rPr>
              <a:t>ÀiÁzÀÄªÀ</a:t>
            </a:r>
            <a:r>
              <a:rPr lang="en-US" sz="2400" dirty="0" smtClean="0">
                <a:latin typeface="BRH Kannada RN" pitchFamily="2" charset="0"/>
              </a:rPr>
              <a:t> ¨</a:t>
            </a:r>
            <a:r>
              <a:rPr lang="en-US" sz="2400" dirty="0" err="1" smtClean="0">
                <a:latin typeface="BRH Kannada RN" pitchFamily="2" charset="0"/>
              </a:rPr>
              <a:t>ÉÆÃzsÀ£Á</a:t>
            </a:r>
            <a:r>
              <a:rPr lang="en-US" sz="2400" dirty="0" smtClean="0">
                <a:latin typeface="BRH Kannada RN" pitchFamily="2" charset="0"/>
              </a:rPr>
              <a:t> </a:t>
            </a:r>
            <a:r>
              <a:rPr lang="en-US" sz="2400" dirty="0" err="1" smtClean="0">
                <a:latin typeface="BRH Kannada RN" pitchFamily="2" charset="0"/>
              </a:rPr>
              <a:t>vÀAvÀæªÉÃ</a:t>
            </a:r>
            <a:r>
              <a:rPr lang="en-US" sz="2400" dirty="0" smtClean="0">
                <a:latin typeface="BRH Kannada RN" pitchFamily="2" charset="0"/>
              </a:rPr>
              <a:t> ¸</a:t>
            </a:r>
            <a:r>
              <a:rPr lang="en-US" sz="2400" dirty="0" err="1" smtClean="0">
                <a:latin typeface="BRH Kannada RN" pitchFamily="2" charset="0"/>
              </a:rPr>
              <a:t>ÀºÀPÁj</a:t>
            </a:r>
            <a:r>
              <a:rPr lang="en-US" sz="2400" dirty="0" smtClean="0">
                <a:latin typeface="BRH Kannada RN" pitchFamily="2" charset="0"/>
              </a:rPr>
              <a:t> PÀ°PÁ </a:t>
            </a:r>
            <a:r>
              <a:rPr lang="en-US" sz="2400" dirty="0" err="1" smtClean="0">
                <a:latin typeface="BRH Kannada RN" pitchFamily="2" charset="0"/>
              </a:rPr>
              <a:t>vÀAvÀæ</a:t>
            </a:r>
            <a:r>
              <a:rPr lang="en-US" sz="2400" dirty="0" smtClean="0">
                <a:latin typeface="BRH Kannada RN" pitchFamily="2" charset="0"/>
              </a:rPr>
              <a:t>.</a:t>
            </a:r>
          </a:p>
          <a:p>
            <a:r>
              <a:rPr lang="en-US" sz="2400" dirty="0" smtClean="0">
                <a:latin typeface="BRH Kannada RN" pitchFamily="2" charset="0"/>
              </a:rPr>
              <a:t>UÀÄA¦£À ¸</a:t>
            </a:r>
            <a:r>
              <a:rPr lang="en-US" sz="2400" dirty="0" err="1" smtClean="0">
                <a:latin typeface="BRH Kannada RN" pitchFamily="2" charset="0"/>
              </a:rPr>
              <a:t>ÀzÀ¸ÀågÀÄ</a:t>
            </a:r>
            <a:r>
              <a:rPr lang="en-US" sz="2400" dirty="0" smtClean="0">
                <a:latin typeface="BRH Kannada RN" pitchFamily="2" charset="0"/>
              </a:rPr>
              <a:t> </a:t>
            </a:r>
            <a:r>
              <a:rPr lang="en-US" sz="2400" dirty="0" err="1" smtClean="0">
                <a:latin typeface="BRH Kannada RN" pitchFamily="2" charset="0"/>
              </a:rPr>
              <a:t>PÀ°AiÀÄ¨ÉÃPÁzÀÄzÀ£ÀÄß</a:t>
            </a:r>
            <a:r>
              <a:rPr lang="en-US" sz="2400" dirty="0" smtClean="0">
                <a:latin typeface="BRH Kannada RN" pitchFamily="2" charset="0"/>
              </a:rPr>
              <a:t> </a:t>
            </a:r>
            <a:r>
              <a:rPr lang="en-US" sz="2400" dirty="0" err="1" smtClean="0">
                <a:latin typeface="BRH Kannada RN" pitchFamily="2" charset="0"/>
              </a:rPr>
              <a:t>PÀ°AiÀÄÄªÀÅzÀgÀ</a:t>
            </a:r>
            <a:r>
              <a:rPr lang="en-US" sz="2400" dirty="0" smtClean="0">
                <a:latin typeface="BRH Kannada RN" pitchFamily="2" charset="0"/>
              </a:rPr>
              <a:t> </a:t>
            </a:r>
            <a:r>
              <a:rPr lang="en-US" sz="2400" dirty="0" err="1" smtClean="0">
                <a:latin typeface="BRH Kannada RN" pitchFamily="2" charset="0"/>
              </a:rPr>
              <a:t>eÉÆvÉUÉ</a:t>
            </a:r>
            <a:r>
              <a:rPr lang="en-US" sz="2400" dirty="0" smtClean="0">
                <a:latin typeface="BRH Kannada RN" pitchFamily="2" charset="0"/>
              </a:rPr>
              <a:t> </a:t>
            </a:r>
            <a:r>
              <a:rPr lang="en-US" sz="2400" dirty="0" err="1" smtClean="0">
                <a:latin typeface="BRH Kannada RN" pitchFamily="2" charset="0"/>
              </a:rPr>
              <a:t>EvÀgÀjUÀÆ</a:t>
            </a:r>
            <a:r>
              <a:rPr lang="en-US" sz="2400" dirty="0" smtClean="0">
                <a:latin typeface="BRH Kannada RN" pitchFamily="2" charset="0"/>
              </a:rPr>
              <a:t> PÀ°¸</a:t>
            </a:r>
            <a:r>
              <a:rPr lang="en-US" sz="2400" dirty="0" err="1" smtClean="0">
                <a:latin typeface="BRH Kannada RN" pitchFamily="2" charset="0"/>
              </a:rPr>
              <a:t>ÀÄvÁÛgÉ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ÀºÀPÁj</a:t>
            </a:r>
            <a:r>
              <a:rPr lang="en-US" dirty="0" smtClean="0">
                <a:latin typeface="BRH Kannada RN" pitchFamily="2" charset="0"/>
              </a:rPr>
              <a:t> PÀ°PÁ «</a:t>
            </a:r>
            <a:r>
              <a:rPr lang="en-US" dirty="0" err="1" smtClean="0">
                <a:latin typeface="BRH Kannada RN" pitchFamily="2" charset="0"/>
              </a:rPr>
              <a:t>zsÁ£ÀzÀ</a:t>
            </a:r>
            <a:r>
              <a:rPr lang="en-US" dirty="0" smtClean="0">
                <a:latin typeface="BRH Kannada RN" pitchFamily="2" charset="0"/>
              </a:rPr>
              <a:t> vÀAvÀæUÀ¼ÀÄ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BRH Kannada RN" pitchFamily="2" charset="0"/>
              </a:rPr>
              <a:t>MlÄÖUÀÆr</a:t>
            </a:r>
            <a:r>
              <a:rPr lang="en-US" sz="2400" dirty="0" smtClean="0">
                <a:latin typeface="BRH Kannada RN" pitchFamily="2" charset="0"/>
              </a:rPr>
              <a:t> </a:t>
            </a:r>
            <a:r>
              <a:rPr lang="en-US" sz="2400" dirty="0" err="1" smtClean="0">
                <a:latin typeface="BRH Kannada RN" pitchFamily="2" charset="0"/>
              </a:rPr>
              <a:t>PÀ°AiÀÄÄªÀÅzÀÄ</a:t>
            </a:r>
            <a:endParaRPr lang="en-US" sz="2400" dirty="0" smtClean="0">
              <a:latin typeface="BRH Kannada RN" pitchFamily="2" charset="0"/>
            </a:endParaRPr>
          </a:p>
          <a:p>
            <a:r>
              <a:rPr lang="en-US" sz="2400" dirty="0" smtClean="0">
                <a:latin typeface="BRH Kannada RN" pitchFamily="2" charset="0"/>
              </a:rPr>
              <a:t>vÀAqÀUÀ¼ÀÄ</a:t>
            </a:r>
          </a:p>
          <a:p>
            <a:r>
              <a:rPr lang="en-US" sz="2400" dirty="0" smtClean="0">
                <a:latin typeface="BRH Kannada RN" pitchFamily="2" charset="0"/>
              </a:rPr>
              <a:t>UÀÄA¥ÀÅ ¥</a:t>
            </a:r>
            <a:r>
              <a:rPr lang="en-US" sz="2400" dirty="0" err="1" smtClean="0">
                <a:latin typeface="BRH Kannada RN" pitchFamily="2" charset="0"/>
              </a:rPr>
              <a:t>Àj±ÉÆÃzsÀ£É</a:t>
            </a:r>
            <a:endParaRPr lang="en-US" sz="2400" dirty="0" smtClean="0">
              <a:latin typeface="BRH Kannada RN" pitchFamily="2" charset="0"/>
            </a:endParaRPr>
          </a:p>
          <a:p>
            <a:r>
              <a:rPr lang="en-US" sz="2400" dirty="0" smtClean="0">
                <a:latin typeface="BRH Kannada RN" pitchFamily="2" charset="0"/>
              </a:rPr>
              <a:t>«.UÀ¼ÀÄ-vÀAqÀ-¸</a:t>
            </a:r>
            <a:r>
              <a:rPr lang="en-US" sz="2400" dirty="0" err="1" smtClean="0">
                <a:latin typeface="BRH Kannada RN" pitchFamily="2" charset="0"/>
              </a:rPr>
              <a:t>ÁzsÀ£É</a:t>
            </a:r>
            <a:r>
              <a:rPr lang="en-US" sz="2400" dirty="0" smtClean="0">
                <a:latin typeface="BRH Kannada RN" pitchFamily="2" charset="0"/>
              </a:rPr>
              <a:t>-«¨</a:t>
            </a:r>
            <a:r>
              <a:rPr lang="en-US" sz="2400" dirty="0" err="1" smtClean="0">
                <a:latin typeface="BRH Kannada RN" pitchFamily="2" charset="0"/>
              </a:rPr>
              <a:t>sÀd£É</a:t>
            </a:r>
            <a:endParaRPr lang="en-US" sz="2400" dirty="0" smtClean="0">
              <a:latin typeface="BRH Kannada RN" pitchFamily="2" charset="0"/>
            </a:endParaRPr>
          </a:p>
          <a:p>
            <a:r>
              <a:rPr lang="en-US" sz="2400" dirty="0" err="1" smtClean="0">
                <a:latin typeface="BRH Kannada RN" pitchFamily="2" charset="0"/>
              </a:rPr>
              <a:t>fUÀ¸Á</a:t>
            </a:r>
            <a:r>
              <a:rPr lang="en-US" sz="2400" dirty="0" smtClean="0">
                <a:latin typeface="BRH Kannada RN" pitchFamily="2" charset="0"/>
              </a:rPr>
              <a:t> «zsÁ£ÀUÀ¼ÀÄ</a:t>
            </a:r>
            <a:endParaRPr lang="en-US" sz="2400" dirty="0">
              <a:latin typeface="BRH Kannada RN"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C£ÀÄPÀÆ®UÀ¼ÀÄ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a:bodyPr>
          <a:lstStyle/>
          <a:p>
            <a:r>
              <a:rPr lang="en-US" sz="2400" dirty="0" smtClean="0">
                <a:latin typeface="BRH Kannada RN" pitchFamily="2" charset="0"/>
              </a:rPr>
              <a:t>«.UÀ¼ÀÄ «µ</a:t>
            </a:r>
            <a:r>
              <a:rPr lang="en-US" sz="2400" dirty="0" err="1" smtClean="0">
                <a:latin typeface="BRH Kannada RN" pitchFamily="2" charset="0"/>
              </a:rPr>
              <a:t>ÀAiÀÄzÀ</a:t>
            </a:r>
            <a:r>
              <a:rPr lang="en-US" sz="2400" dirty="0" smtClean="0">
                <a:latin typeface="BRH Kannada RN" pitchFamily="2" charset="0"/>
              </a:rPr>
              <a:t> §UÉÎ º</a:t>
            </a:r>
            <a:r>
              <a:rPr lang="en-US" sz="2400" dirty="0" err="1" smtClean="0">
                <a:latin typeface="BRH Kannada RN" pitchFamily="2" charset="0"/>
              </a:rPr>
              <a:t>ÉaÑ£À</a:t>
            </a:r>
            <a:r>
              <a:rPr lang="en-US" sz="2400" dirty="0" smtClean="0">
                <a:latin typeface="BRH Kannada RN" pitchFamily="2" charset="0"/>
              </a:rPr>
              <a:t> </a:t>
            </a:r>
            <a:r>
              <a:rPr lang="en-US" sz="2400" dirty="0" err="1" smtClean="0">
                <a:latin typeface="BRH Kannada RN" pitchFamily="2" charset="0"/>
              </a:rPr>
              <a:t>CjªÀ£ÀÄß</a:t>
            </a:r>
            <a:r>
              <a:rPr lang="en-US" sz="2400" dirty="0" smtClean="0">
                <a:latin typeface="BRH Kannada RN" pitchFamily="2" charset="0"/>
              </a:rPr>
              <a:t> º</a:t>
            </a:r>
            <a:r>
              <a:rPr lang="en-US" sz="2400" dirty="0" err="1" smtClean="0">
                <a:latin typeface="BRH Kannada RN" pitchFamily="2" charset="0"/>
              </a:rPr>
              <a:t>ÉÆAzÀÄvÁÛgÉ</a:t>
            </a:r>
            <a:r>
              <a:rPr lang="en-US" sz="2400" dirty="0" smtClean="0">
                <a:latin typeface="BRH Kannada RN" pitchFamily="2" charset="0"/>
              </a:rPr>
              <a:t>.</a:t>
            </a:r>
          </a:p>
          <a:p>
            <a:r>
              <a:rPr lang="en-US" sz="2400" dirty="0" err="1" smtClean="0">
                <a:latin typeface="BRH Kannada RN" pitchFamily="2" charset="0"/>
              </a:rPr>
              <a:t>EzÀÄ</a:t>
            </a:r>
            <a:r>
              <a:rPr lang="en-US" sz="2400" dirty="0" smtClean="0">
                <a:latin typeface="BRH Kannada RN" pitchFamily="2" charset="0"/>
              </a:rPr>
              <a:t> ¥</a:t>
            </a:r>
            <a:r>
              <a:rPr lang="en-US" sz="2400" dirty="0" err="1" smtClean="0">
                <a:latin typeface="BRH Kannada RN" pitchFamily="2" charset="0"/>
              </a:rPr>
              <a:t>ÀjuÁªÀÄPÁj</a:t>
            </a:r>
            <a:r>
              <a:rPr lang="en-US" sz="2400" dirty="0" smtClean="0">
                <a:latin typeface="BRH Kannada RN" pitchFamily="2" charset="0"/>
              </a:rPr>
              <a:t> ¨</a:t>
            </a:r>
            <a:r>
              <a:rPr lang="en-US" sz="2400" dirty="0" err="1" smtClean="0">
                <a:latin typeface="BRH Kannada RN" pitchFamily="2" charset="0"/>
              </a:rPr>
              <a:t>ÉÆÃzsÀ£Á</a:t>
            </a:r>
            <a:r>
              <a:rPr lang="en-US" sz="2400" dirty="0" smtClean="0">
                <a:latin typeface="BRH Kannada RN" pitchFamily="2" charset="0"/>
              </a:rPr>
              <a:t> </a:t>
            </a:r>
            <a:r>
              <a:rPr lang="en-US" sz="2400" dirty="0" err="1" smtClean="0">
                <a:latin typeface="BRH Kannada RN" pitchFamily="2" charset="0"/>
              </a:rPr>
              <a:t>vÀAvÀæªÁVzÉ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ÀéAiÀÄA</a:t>
            </a:r>
            <a:r>
              <a:rPr lang="en-US" sz="2400" dirty="0" smtClean="0">
                <a:latin typeface="BRH Kannada RN" pitchFamily="2" charset="0"/>
              </a:rPr>
              <a:t> PÀ°PÁ </a:t>
            </a:r>
            <a:r>
              <a:rPr lang="en-US" sz="2400" dirty="0" err="1" smtClean="0">
                <a:latin typeface="BRH Kannada RN" pitchFamily="2" charset="0"/>
              </a:rPr>
              <a:t>vÀAvÀæªÁVzÉ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ÀæwAiÉÆ§â</a:t>
            </a:r>
            <a:r>
              <a:rPr lang="en-US" sz="2400" dirty="0" smtClean="0">
                <a:latin typeface="BRH Kannada RN" pitchFamily="2" charset="0"/>
              </a:rPr>
              <a:t> «.</a:t>
            </a:r>
            <a:r>
              <a:rPr lang="en-US" sz="2400" dirty="0" err="1" smtClean="0">
                <a:latin typeface="BRH Kannada RN" pitchFamily="2" charset="0"/>
              </a:rPr>
              <a:t>AiÀÄÄ</a:t>
            </a:r>
            <a:r>
              <a:rPr lang="en-US" sz="2400" dirty="0" smtClean="0">
                <a:latin typeface="BRH Kannada RN" pitchFamily="2" charset="0"/>
              </a:rPr>
              <a:t> ¸</a:t>
            </a:r>
            <a:r>
              <a:rPr lang="en-US" sz="2400" dirty="0" err="1" smtClean="0">
                <a:latin typeface="BRH Kannada RN" pitchFamily="2" charset="0"/>
              </a:rPr>
              <a:t>ÁªÀÄxÀðåPÉÌ</a:t>
            </a:r>
            <a:r>
              <a:rPr lang="en-US" sz="2400" dirty="0" smtClean="0">
                <a:latin typeface="BRH Kannada RN" pitchFamily="2" charset="0"/>
              </a:rPr>
              <a:t> </a:t>
            </a:r>
            <a:r>
              <a:rPr lang="en-US" sz="2400" dirty="0" err="1" smtClean="0">
                <a:latin typeface="BRH Kannada RN" pitchFamily="2" charset="0"/>
              </a:rPr>
              <a:t>vÀPÀÌAvÉ</a:t>
            </a:r>
            <a:r>
              <a:rPr lang="en-US" sz="2400" dirty="0" smtClean="0">
                <a:latin typeface="BRH Kannada RN" pitchFamily="2" charset="0"/>
              </a:rPr>
              <a:t> </a:t>
            </a:r>
            <a:r>
              <a:rPr lang="en-US" sz="2400" dirty="0" err="1" smtClean="0">
                <a:latin typeface="BRH Kannada RN" pitchFamily="2" charset="0"/>
              </a:rPr>
              <a:t>wÃªÀæªÁV</a:t>
            </a:r>
            <a:r>
              <a:rPr lang="en-US" sz="2400" dirty="0" smtClean="0">
                <a:latin typeface="BRH Kannada RN" pitchFamily="2" charset="0"/>
              </a:rPr>
              <a:t> </a:t>
            </a:r>
            <a:r>
              <a:rPr lang="en-US" sz="2400" dirty="0" err="1" smtClean="0">
                <a:latin typeface="BRH Kannada RN" pitchFamily="2" charset="0"/>
              </a:rPr>
              <a:t>PÀ°AiÀÄÄvÁÛ£É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ÁAiÀÄPÀvÀézÀ</a:t>
            </a:r>
            <a:r>
              <a:rPr lang="en-US" sz="2400" dirty="0" smtClean="0">
                <a:latin typeface="BRH Kannada RN" pitchFamily="2" charset="0"/>
              </a:rPr>
              <a:t> </a:t>
            </a:r>
            <a:r>
              <a:rPr lang="en-US" sz="2400" dirty="0" err="1" smtClean="0">
                <a:latin typeface="BRH Kannada RN" pitchFamily="2" charset="0"/>
              </a:rPr>
              <a:t>UÀÄt</a:t>
            </a:r>
            <a:r>
              <a:rPr lang="en-US" sz="2400" dirty="0" smtClean="0">
                <a:latin typeface="BRH Kannada RN" pitchFamily="2" charset="0"/>
              </a:rPr>
              <a:t> ¨É¼ÉAiÀÄÄvÀÛzÉ.</a:t>
            </a:r>
          </a:p>
          <a:p>
            <a:r>
              <a:rPr lang="en-US" sz="2400" dirty="0" smtClean="0">
                <a:latin typeface="BRH Kannada RN" pitchFamily="2" charset="0"/>
              </a:rPr>
              <a:t>¸</a:t>
            </a:r>
            <a:r>
              <a:rPr lang="en-US" sz="2400" dirty="0" err="1" smtClean="0">
                <a:latin typeface="BRH Kannada RN" pitchFamily="2" charset="0"/>
              </a:rPr>
              <a:t>ÀàzsÁðvÀäPÀ</a:t>
            </a:r>
            <a:r>
              <a:rPr lang="en-US" sz="2400" dirty="0" smtClean="0">
                <a:latin typeface="BRH Kannada RN" pitchFamily="2" charset="0"/>
              </a:rPr>
              <a:t> ª</a:t>
            </a:r>
            <a:r>
              <a:rPr lang="en-US" sz="2400" dirty="0" err="1" smtClean="0">
                <a:latin typeface="BRH Kannada RN" pitchFamily="2" charset="0"/>
              </a:rPr>
              <a:t>ÀÄ£ÉÆÃ¨sÁªÀ</a:t>
            </a:r>
            <a:r>
              <a:rPr lang="en-US" sz="2400" dirty="0" smtClean="0">
                <a:latin typeface="BRH Kannada RN" pitchFamily="2" charset="0"/>
              </a:rPr>
              <a:t> ¨É¼ÉAiÀÄÄvÀÛzÉ.</a:t>
            </a:r>
          </a:p>
          <a:p>
            <a:r>
              <a:rPr lang="en-US" sz="2400" dirty="0" smtClean="0">
                <a:latin typeface="BRH Kannada RN" pitchFamily="2" charset="0"/>
              </a:rPr>
              <a:t>UÀÄA¦£</a:t>
            </a:r>
            <a:r>
              <a:rPr lang="en-US" sz="2400" dirty="0" err="1" smtClean="0">
                <a:latin typeface="BRH Kannada RN" pitchFamily="2" charset="0"/>
              </a:rPr>
              <a:t>À°è</a:t>
            </a:r>
            <a:r>
              <a:rPr lang="en-US" sz="2400" dirty="0" smtClean="0">
                <a:latin typeface="BRH Kannada RN" pitchFamily="2" charset="0"/>
              </a:rPr>
              <a:t> ºÉZÀÄÑ ¸</a:t>
            </a:r>
            <a:r>
              <a:rPr lang="en-US" sz="2400" dirty="0" err="1" smtClean="0">
                <a:latin typeface="BRH Kannada RN" pitchFamily="2" charset="0"/>
              </a:rPr>
              <a:t>ÁzsÀ£É</a:t>
            </a:r>
            <a:r>
              <a:rPr lang="en-US" sz="2400" dirty="0" smtClean="0">
                <a:latin typeface="BRH Kannada RN" pitchFamily="2" charset="0"/>
              </a:rPr>
              <a:t> ª</a:t>
            </a:r>
            <a:r>
              <a:rPr lang="en-US" sz="2400" dirty="0" err="1" smtClean="0">
                <a:latin typeface="BRH Kannada RN" pitchFamily="2" charset="0"/>
              </a:rPr>
              <a:t>ÀiÁqÀÄªÀ</a:t>
            </a:r>
            <a:r>
              <a:rPr lang="en-US" sz="2400" dirty="0" smtClean="0">
                <a:latin typeface="BRH Kannada RN" pitchFamily="2" charset="0"/>
              </a:rPr>
              <a:t> ª</a:t>
            </a:r>
            <a:r>
              <a:rPr lang="en-US" sz="2400" dirty="0" err="1" smtClean="0">
                <a:latin typeface="BRH Kannada RN" pitchFamily="2" charset="0"/>
              </a:rPr>
              <a:t>ÁvÁªÀgÀt</a:t>
            </a:r>
            <a:r>
              <a:rPr lang="en-US" sz="2400" dirty="0" smtClean="0">
                <a:latin typeface="BRH Kannada RN" pitchFamily="2" charset="0"/>
              </a:rPr>
              <a:t> ¸</a:t>
            </a:r>
            <a:r>
              <a:rPr lang="en-US" sz="2400" dirty="0" err="1" smtClean="0">
                <a:latin typeface="BRH Kannada RN" pitchFamily="2" charset="0"/>
              </a:rPr>
              <a:t>ÀÈ¶ÖAiÀiÁUÀÄvÀÛzÉ</a:t>
            </a:r>
            <a:r>
              <a:rPr lang="en-US" sz="2400" dirty="0" smtClean="0">
                <a:latin typeface="BRH Kannada RN" pitchFamily="2" charset="0"/>
              </a:rPr>
              <a:t>.</a:t>
            </a:r>
          </a:p>
          <a:p>
            <a:r>
              <a:rPr lang="en-US" sz="2400" dirty="0" smtClean="0">
                <a:latin typeface="BRH Kannada RN" pitchFamily="2" charset="0"/>
              </a:rPr>
              <a:t>«.UÀ¼ÀÄ PÀ°PÁ ¥</a:t>
            </a:r>
            <a:r>
              <a:rPr lang="en-US" sz="2400" dirty="0" err="1" smtClean="0">
                <a:latin typeface="BRH Kannada RN" pitchFamily="2" charset="0"/>
              </a:rPr>
              <a:t>ÀæQæAiÉÄAiÀÄ°è</a:t>
            </a:r>
            <a:r>
              <a:rPr lang="en-US" sz="2400" dirty="0" smtClean="0">
                <a:latin typeface="BRH Kannada RN" pitchFamily="2" charset="0"/>
              </a:rPr>
              <a:t> ¸</a:t>
            </a:r>
            <a:r>
              <a:rPr lang="en-US" sz="2400" dirty="0" err="1" smtClean="0">
                <a:latin typeface="BRH Kannada RN" pitchFamily="2" charset="0"/>
              </a:rPr>
              <a:t>ÀQæAiÀÄªÁV</a:t>
            </a:r>
            <a:r>
              <a:rPr lang="en-US" sz="2400" dirty="0" smtClean="0">
                <a:latin typeface="BRH Kannada RN" pitchFamily="2" charset="0"/>
              </a:rPr>
              <a:t> ¥Á¯ÉÆÎ¼ÀÄîvÁÛgÉ.</a:t>
            </a:r>
          </a:p>
          <a:p>
            <a:r>
              <a:rPr lang="en-US" sz="2400" dirty="0" smtClean="0">
                <a:latin typeface="BRH Kannada RN" pitchFamily="2" charset="0"/>
              </a:rPr>
              <a:t>¸</a:t>
            </a:r>
            <a:r>
              <a:rPr lang="en-US" sz="2400" dirty="0" err="1" smtClean="0">
                <a:latin typeface="BRH Kannada RN" pitchFamily="2" charset="0"/>
              </a:rPr>
              <a:t>ÀºÀPÁgÀ</a:t>
            </a:r>
            <a:r>
              <a:rPr lang="en-US" sz="2400" dirty="0" smtClean="0">
                <a:latin typeface="BRH Kannada RN" pitchFamily="2" charset="0"/>
              </a:rPr>
              <a:t> ª</a:t>
            </a:r>
            <a:r>
              <a:rPr lang="en-US" sz="2400" dirty="0" err="1" smtClean="0">
                <a:latin typeface="BRH Kannada RN" pitchFamily="2" charset="0"/>
              </a:rPr>
              <a:t>ÀÄ£ÉÆÃ¨sÁªÀ</a:t>
            </a:r>
            <a:r>
              <a:rPr lang="en-US" sz="2400" dirty="0" smtClean="0">
                <a:latin typeface="BRH Kannada RN" pitchFamily="2" charset="0"/>
              </a:rPr>
              <a:t> ¨É¼ÉAiÀÄÄvÀÛzÉ.</a:t>
            </a:r>
          </a:p>
          <a:p>
            <a:r>
              <a:rPr lang="en-US" sz="2400" dirty="0" err="1" smtClean="0">
                <a:latin typeface="BRH Kannada RN" pitchFamily="2" charset="0"/>
              </a:rPr>
              <a:t>PÀÆr</a:t>
            </a:r>
            <a:r>
              <a:rPr lang="en-US" sz="2400" dirty="0" smtClean="0">
                <a:latin typeface="BRH Kannada RN" pitchFamily="2" charset="0"/>
              </a:rPr>
              <a:t> </a:t>
            </a:r>
            <a:r>
              <a:rPr lang="en-US" sz="2400" dirty="0" err="1" smtClean="0">
                <a:latin typeface="BRH Kannada RN" pitchFamily="2" charset="0"/>
              </a:rPr>
              <a:t>PÀ°vÀgÉ</a:t>
            </a:r>
            <a:r>
              <a:rPr lang="en-US" sz="2400" dirty="0" smtClean="0">
                <a:latin typeface="BRH Kannada RN" pitchFamily="2" charset="0"/>
              </a:rPr>
              <a:t> </a:t>
            </a:r>
            <a:r>
              <a:rPr lang="en-US" sz="2400" dirty="0" err="1" smtClean="0">
                <a:latin typeface="BRH Kannada RN" pitchFamily="2" charset="0"/>
              </a:rPr>
              <a:t>eÁÕ£À</a:t>
            </a:r>
            <a:r>
              <a:rPr lang="en-US" sz="2400" dirty="0" smtClean="0">
                <a:latin typeface="BRH Kannada RN" pitchFamily="2" charset="0"/>
              </a:rPr>
              <a:t> ª</a:t>
            </a:r>
            <a:r>
              <a:rPr lang="en-US" sz="2400" dirty="0" err="1" smtClean="0">
                <a:latin typeface="BRH Kannada RN" pitchFamily="2" charset="0"/>
              </a:rPr>
              <a:t>ÀÈ¢ÞAiÀiÁUÀÄªÀÅzÀÄ</a:t>
            </a:r>
            <a:r>
              <a:rPr lang="en-US" sz="2400" dirty="0" smtClean="0">
                <a:latin typeface="BRH Kannada RN" pitchFamily="2" charset="0"/>
              </a:rPr>
              <a:t>.</a:t>
            </a:r>
          </a:p>
          <a:p>
            <a:r>
              <a:rPr lang="en-US" sz="2400" dirty="0" smtClean="0">
                <a:latin typeface="BRH Kannada RN" pitchFamily="2" charset="0"/>
              </a:rPr>
              <a:t>«.UÀ¼À°è ¸ÀÈd²Ã® </a:t>
            </a:r>
            <a:r>
              <a:rPr lang="en-US" sz="2400" dirty="0" err="1" smtClean="0">
                <a:latin typeface="BRH Kannada RN" pitchFamily="2" charset="0"/>
              </a:rPr>
              <a:t>aAvÀ£É</a:t>
            </a:r>
            <a:r>
              <a:rPr lang="en-US" sz="2400" dirty="0" smtClean="0">
                <a:latin typeface="BRH Kannada RN" pitchFamily="2" charset="0"/>
              </a:rPr>
              <a:t> ¨É¼ÉAiÀÄÄvÀÛzÉ.</a:t>
            </a:r>
            <a:endParaRPr lang="en-US" sz="2400" dirty="0">
              <a:latin typeface="BRH Kannada RN"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Ew«ÄwUÀ¼ÀÄ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«.UÀ¼À D¸ÀQÛ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ÁªÀÄxÀðå</a:t>
            </a:r>
            <a:r>
              <a:rPr lang="en-US" sz="2400" dirty="0" smtClean="0">
                <a:latin typeface="BRH Kannada RN" pitchFamily="2" charset="0"/>
              </a:rPr>
              <a:t> ª</a:t>
            </a:r>
            <a:r>
              <a:rPr lang="en-US" sz="2400" dirty="0" err="1" smtClean="0">
                <a:latin typeface="BRH Kannada RN" pitchFamily="2" charset="0"/>
              </a:rPr>
              <a:t>ÀÄÄRå</a:t>
            </a:r>
            <a:endParaRPr lang="en-US" sz="2400" dirty="0" smtClean="0">
              <a:latin typeface="BRH Kannada RN" pitchFamily="2" charset="0"/>
            </a:endParaRPr>
          </a:p>
          <a:p>
            <a:r>
              <a:rPr lang="en-US" sz="2400" dirty="0" err="1" smtClean="0">
                <a:latin typeface="BRH Kannada RN" pitchFamily="2" charset="0"/>
              </a:rPr>
              <a:t>J®è</a:t>
            </a:r>
            <a:r>
              <a:rPr lang="en-US" sz="2400" dirty="0" smtClean="0">
                <a:latin typeface="BRH Kannada RN" pitchFamily="2" charset="0"/>
              </a:rPr>
              <a:t> «µÀAiÀÄUÀ½UÉ ¸</a:t>
            </a:r>
            <a:r>
              <a:rPr lang="en-US" sz="2400" dirty="0" err="1" smtClean="0">
                <a:latin typeface="BRH Kannada RN" pitchFamily="2" charset="0"/>
              </a:rPr>
              <a:t>ÀÆPÀÛªÀ®è</a:t>
            </a:r>
            <a:r>
              <a:rPr lang="en-US" sz="2400" dirty="0" smtClean="0">
                <a:latin typeface="BRH Kannada RN" pitchFamily="2" charset="0"/>
              </a:rPr>
              <a:t>.</a:t>
            </a:r>
          </a:p>
          <a:p>
            <a:r>
              <a:rPr lang="en-US" sz="2400" dirty="0" smtClean="0">
                <a:latin typeface="BRH Kannada RN" pitchFamily="2" charset="0"/>
              </a:rPr>
              <a:t>²PÀëPÀgÀÄ ª</a:t>
            </a:r>
            <a:r>
              <a:rPr lang="en-US" sz="2400" dirty="0" err="1" smtClean="0">
                <a:latin typeface="BRH Kannada RN" pitchFamily="2" charset="0"/>
              </a:rPr>
              <a:t>ÀiÁUÀðzÀ±ÀðPÀgÁUÀ¨ÉÃPÀÄ</a:t>
            </a:r>
            <a:r>
              <a:rPr lang="en-US" sz="2400" dirty="0" smtClean="0">
                <a:latin typeface="BRH Kannada RN" pitchFamily="2" charset="0"/>
              </a:rPr>
              <a:t>.</a:t>
            </a:r>
          </a:p>
          <a:p>
            <a:r>
              <a:rPr lang="en-US" sz="2400" dirty="0" smtClean="0">
                <a:latin typeface="BRH Kannada RN" pitchFamily="2" charset="0"/>
              </a:rPr>
              <a:t>«.UÀ½UÉ </a:t>
            </a:r>
            <a:r>
              <a:rPr lang="en-US" sz="2400" dirty="0" err="1" smtClean="0">
                <a:latin typeface="BRH Kannada RN" pitchFamily="2" charset="0"/>
              </a:rPr>
              <a:t>vÀ¦àzÀ°è</a:t>
            </a:r>
            <a:r>
              <a:rPr lang="en-US" sz="2400" dirty="0" smtClean="0">
                <a:latin typeface="BRH Kannada RN" pitchFamily="2" charset="0"/>
              </a:rPr>
              <a:t> ¸</a:t>
            </a:r>
            <a:r>
              <a:rPr lang="en-US" sz="2400" dirty="0" err="1" smtClean="0">
                <a:latin typeface="BRH Kannada RN" pitchFamily="2" charset="0"/>
              </a:rPr>
              <a:t>ÀºÁAiÀÄ</a:t>
            </a:r>
            <a:r>
              <a:rPr lang="en-US" sz="2400" dirty="0" smtClean="0">
                <a:latin typeface="BRH Kannada RN" pitchFamily="2" charset="0"/>
              </a:rPr>
              <a:t> ª</a:t>
            </a:r>
            <a:r>
              <a:rPr lang="en-US" sz="2400" dirty="0" err="1" smtClean="0">
                <a:latin typeface="BRH Kannada RN" pitchFamily="2" charset="0"/>
              </a:rPr>
              <a:t>ÀiÁqÀ¨ÉÃPÀÄ</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ÀÆPÀë÷ä</a:t>
            </a:r>
            <a:r>
              <a:rPr lang="en-US" sz="2400" dirty="0" smtClean="0">
                <a:latin typeface="BRH Kannada RN" pitchFamily="2" charset="0"/>
              </a:rPr>
              <a:t> CªÀ¯ÉÆÃPÀ£À ª</a:t>
            </a:r>
            <a:r>
              <a:rPr lang="en-US" sz="2400" dirty="0" err="1" smtClean="0">
                <a:latin typeface="BRH Kannada RN" pitchFamily="2" charset="0"/>
              </a:rPr>
              <a:t>ÀiÁqÀ¨ÉÃPÀÄ</a:t>
            </a:r>
            <a:r>
              <a:rPr lang="en-US" sz="2400" dirty="0" smtClean="0">
                <a:latin typeface="BRH Kannada RN" pitchFamily="2" charset="0"/>
              </a:rPr>
              <a:t>.</a:t>
            </a:r>
            <a:endParaRPr lang="en-US" sz="2400" dirty="0">
              <a:latin typeface="BRH Kannada RN"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ªÉÆ¨ÉÊ® PÀ°PÉ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ªÉÆ¨ÉÊ®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zÀÈPï</a:t>
            </a:r>
            <a:r>
              <a:rPr lang="en-US" sz="2400" dirty="0" smtClean="0">
                <a:latin typeface="BRH Kannada RN" pitchFamily="2" charset="0"/>
              </a:rPr>
              <a:t> - ±</a:t>
            </a:r>
            <a:r>
              <a:rPr lang="en-US" sz="2400" dirty="0" err="1" smtClean="0">
                <a:latin typeface="BRH Kannada RN" pitchFamily="2" charset="0"/>
              </a:rPr>
              <a:t>ÀæªÀuÉÆÃ¥ÀPÀgÀtªÀ£ÀÄß</a:t>
            </a:r>
            <a:r>
              <a:rPr lang="en-US" sz="2400" dirty="0" smtClean="0">
                <a:latin typeface="BRH Kannada RN" pitchFamily="2" charset="0"/>
              </a:rPr>
              <a:t> M¼ÀUÉÆAqÀ </a:t>
            </a:r>
            <a:r>
              <a:rPr lang="en-US" sz="2400" dirty="0" err="1" smtClean="0">
                <a:latin typeface="BRH Kannada RN" pitchFamily="2" charset="0"/>
              </a:rPr>
              <a:t>E¯ÉPÁÖç¤Pï</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a:t>
            </a:r>
            <a:r>
              <a:rPr lang="en-US" sz="2400" dirty="0" err="1" smtClean="0">
                <a:latin typeface="BRH Kannada RN" pitchFamily="2" charset="0"/>
              </a:rPr>
              <a:t>ÁzsÀ£ÀªÁVzÉ</a:t>
            </a:r>
            <a:r>
              <a:rPr lang="en-US" sz="2400" dirty="0" smtClean="0">
                <a:latin typeface="BRH Kannada RN" pitchFamily="2" charset="0"/>
              </a:rPr>
              <a:t>.</a:t>
            </a:r>
          </a:p>
          <a:p>
            <a:r>
              <a:rPr lang="en-US" sz="2400" dirty="0" smtClean="0">
                <a:latin typeface="BRH Kannada RN" pitchFamily="2" charset="0"/>
              </a:rPr>
              <a:t>ªÉÆ¨ÉÊ® </a:t>
            </a:r>
            <a:r>
              <a:rPr lang="en-US" sz="2400" dirty="0" err="1" smtClean="0">
                <a:latin typeface="BRH Kannada RN" pitchFamily="2" charset="0"/>
              </a:rPr>
              <a:t>PÀ°PÉAiÀÄ</a:t>
            </a:r>
            <a:r>
              <a:rPr lang="en-US" sz="2400" dirty="0" smtClean="0">
                <a:latin typeface="BRH Kannada RN" pitchFamily="2" charset="0"/>
              </a:rPr>
              <a:t> </a:t>
            </a:r>
            <a:r>
              <a:rPr lang="en-US" sz="2400" dirty="0" err="1" smtClean="0">
                <a:latin typeface="BRH Kannada RN" pitchFamily="2" charset="0"/>
              </a:rPr>
              <a:t>CxÀð</a:t>
            </a:r>
            <a:r>
              <a:rPr lang="en-US" sz="2400" dirty="0" smtClean="0">
                <a:latin typeface="BRH Kannada RN" pitchFamily="2" charset="0"/>
              </a:rPr>
              <a:t>: «.UÀ¼ÀÄ ª</a:t>
            </a:r>
            <a:r>
              <a:rPr lang="en-US" sz="2400" dirty="0" err="1" smtClean="0">
                <a:latin typeface="BRH Kannada RN" pitchFamily="2" charset="0"/>
              </a:rPr>
              <a:t>ÉÆ¨ÉÊ¯ï</a:t>
            </a:r>
            <a:r>
              <a:rPr lang="en-US" sz="2400" dirty="0" smtClean="0">
                <a:latin typeface="BRH Kannada RN" pitchFamily="2" charset="0"/>
              </a:rPr>
              <a:t> ¸</a:t>
            </a:r>
            <a:r>
              <a:rPr lang="en-US" sz="2400" dirty="0" err="1" smtClean="0">
                <a:latin typeface="BRH Kannada RN" pitchFamily="2" charset="0"/>
              </a:rPr>
              <a:t>ÁzsÀ£ÀªÀ£ÀÄß</a:t>
            </a:r>
            <a:r>
              <a:rPr lang="en-US" sz="2400" dirty="0" smtClean="0">
                <a:latin typeface="BRH Kannada RN" pitchFamily="2" charset="0"/>
              </a:rPr>
              <a:t> §¼À¹PÉÆAqÀÄ </a:t>
            </a:r>
            <a:r>
              <a:rPr lang="en-US" sz="2400" dirty="0" err="1" smtClean="0">
                <a:latin typeface="BRH Kannada RN" pitchFamily="2" charset="0"/>
              </a:rPr>
              <a:t>CzÀgÀ</a:t>
            </a:r>
            <a:r>
              <a:rPr lang="en-US" sz="2400" dirty="0" smtClean="0">
                <a:latin typeface="BRH Kannada RN" pitchFamily="2" charset="0"/>
              </a:rPr>
              <a:t> ªÀÄÆ®PÀªÉÃ </a:t>
            </a:r>
            <a:r>
              <a:rPr lang="en-US" sz="2400" dirty="0" err="1" smtClean="0">
                <a:latin typeface="BRH Kannada RN" pitchFamily="2" charset="0"/>
              </a:rPr>
              <a:t>PÀ°AiÀÄÄªÀAvÀºÀ</a:t>
            </a:r>
            <a:r>
              <a:rPr lang="en-US" sz="2400" dirty="0" smtClean="0">
                <a:latin typeface="BRH Kannada RN" pitchFamily="2" charset="0"/>
              </a:rPr>
              <a:t> «µ</a:t>
            </a:r>
            <a:r>
              <a:rPr lang="en-US" sz="2400" dirty="0" err="1" smtClean="0">
                <a:latin typeface="BRH Kannada RN" pitchFamily="2" charset="0"/>
              </a:rPr>
              <a:t>ÀAiÀÄ</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a:t>
            </a:r>
            <a:r>
              <a:rPr lang="en-US" sz="2400" dirty="0" err="1" smtClean="0">
                <a:latin typeface="BRH Kannada RN" pitchFamily="2" charset="0"/>
              </a:rPr>
              <a:t>PÀ°PÉAiÀÄ£ÀÄß</a:t>
            </a:r>
            <a:r>
              <a:rPr lang="en-US" sz="2400" dirty="0" smtClean="0">
                <a:latin typeface="BRH Kannada RN" pitchFamily="2" charset="0"/>
              </a:rPr>
              <a:t> ªÉÆ¨ÉÊ® PÀ°PÉ </a:t>
            </a:r>
            <a:r>
              <a:rPr lang="en-US" sz="2400" dirty="0" err="1" smtClean="0">
                <a:latin typeface="BRH Kannada RN" pitchFamily="2" charset="0"/>
              </a:rPr>
              <a:t>J£ÀÄßªÀgÀÄ</a:t>
            </a:r>
            <a:r>
              <a:rPr lang="en-US" sz="2400" dirty="0" smtClean="0">
                <a:latin typeface="BRH Kannada RN" pitchFamily="2" charset="0"/>
              </a:rPr>
              <a:t>.</a:t>
            </a:r>
            <a:endParaRPr lang="en-US" sz="2400" dirty="0">
              <a:latin typeface="BRH Kannada RN"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«.UÀ¼ÀÄ </a:t>
            </a:r>
            <a:r>
              <a:rPr lang="en-US" sz="2400" dirty="0" err="1" smtClean="0">
                <a:latin typeface="BRH Kannada RN" pitchFamily="2" charset="0"/>
              </a:rPr>
              <a:t>vÀªÀÄä</a:t>
            </a:r>
            <a:r>
              <a:rPr lang="en-US" sz="2400" dirty="0" smtClean="0">
                <a:latin typeface="BRH Kannada RN" pitchFamily="2" charset="0"/>
              </a:rPr>
              <a:t> ¸</a:t>
            </a:r>
            <a:r>
              <a:rPr lang="en-US" sz="2400" dirty="0" err="1" smtClean="0">
                <a:latin typeface="BRH Kannada RN" pitchFamily="2" charset="0"/>
              </a:rPr>
              <a:t>Àj</a:t>
            </a:r>
            <a:r>
              <a:rPr lang="en-US" sz="2400" dirty="0" smtClean="0">
                <a:latin typeface="BRH Kannada RN" pitchFamily="2" charset="0"/>
              </a:rPr>
              <a:t> </a:t>
            </a:r>
            <a:r>
              <a:rPr lang="en-US" sz="2400" dirty="0" err="1" smtClean="0">
                <a:latin typeface="BRH Kannada RN" pitchFamily="2" charset="0"/>
              </a:rPr>
              <a:t>vÀ¥ÀÅöà</a:t>
            </a:r>
            <a:r>
              <a:rPr lang="en-US" sz="2400" dirty="0" smtClean="0">
                <a:latin typeface="BRH Kannada RN" pitchFamily="2" charset="0"/>
              </a:rPr>
              <a:t> w½AiÀÄ®Ä.</a:t>
            </a:r>
          </a:p>
          <a:p>
            <a:r>
              <a:rPr lang="en-US" sz="2400" dirty="0" smtClean="0">
                <a:latin typeface="BRH Kannada RN" pitchFamily="2" charset="0"/>
              </a:rPr>
              <a:t>¸</a:t>
            </a:r>
            <a:r>
              <a:rPr lang="en-US" sz="2400" dirty="0" err="1" smtClean="0">
                <a:latin typeface="BRH Kannada RN" pitchFamily="2" charset="0"/>
              </a:rPr>
              <a:t>ÀªÀÄ¸ÉåUÉ</a:t>
            </a:r>
            <a:r>
              <a:rPr lang="en-US" sz="2400" dirty="0" smtClean="0">
                <a:latin typeface="BRH Kannada RN" pitchFamily="2" charset="0"/>
              </a:rPr>
              <a:t> ¥</a:t>
            </a:r>
            <a:r>
              <a:rPr lang="en-US" sz="2400" dirty="0" err="1" smtClean="0">
                <a:latin typeface="BRH Kannada RN" pitchFamily="2" charset="0"/>
              </a:rPr>
              <a:t>ÀjºÁgÀ</a:t>
            </a:r>
            <a:r>
              <a:rPr lang="en-US" sz="2400" dirty="0" smtClean="0">
                <a:latin typeface="BRH Kannada RN" pitchFamily="2" charset="0"/>
              </a:rPr>
              <a:t> PÀAqÀÄPÉÆ¼Àî®Ä.</a:t>
            </a:r>
          </a:p>
          <a:p>
            <a:r>
              <a:rPr lang="en-US" sz="2400" dirty="0" smtClean="0">
                <a:latin typeface="BRH Kannada RN" pitchFamily="2" charset="0"/>
              </a:rPr>
              <a:t>²PÀëPÀgÀÄ ªÉÆ¨ÉÊ® ªÀÄÆ®PÀ </a:t>
            </a:r>
            <a:r>
              <a:rPr lang="en-US" sz="2400" dirty="0" err="1" smtClean="0">
                <a:latin typeface="BRH Kannada RN" pitchFamily="2" charset="0"/>
              </a:rPr>
              <a:t>zÀvÀÛ</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PÀ°PÉ ¥</a:t>
            </a:r>
            <a:r>
              <a:rPr lang="en-US" sz="2400" dirty="0" err="1" smtClean="0">
                <a:latin typeface="BRH Kannada RN" pitchFamily="2" charset="0"/>
              </a:rPr>
              <a:t>ÀjuÁªÀÄPÁjAiÀiÁVgÀÄvÀÛzÉ</a:t>
            </a:r>
            <a:r>
              <a:rPr lang="en-US" sz="2400" dirty="0" smtClean="0">
                <a:latin typeface="BRH Kannada RN" pitchFamily="2" charset="0"/>
              </a:rPr>
              <a:t>.</a:t>
            </a:r>
          </a:p>
          <a:p>
            <a:r>
              <a:rPr lang="en-US" sz="2400" dirty="0" err="1" smtClean="0">
                <a:latin typeface="BRH Kannada RN" pitchFamily="2" charset="0"/>
              </a:rPr>
              <a:t>UÉÆwÛ®èzÀ</a:t>
            </a:r>
            <a:r>
              <a:rPr lang="en-US" sz="2400" dirty="0" smtClean="0">
                <a:latin typeface="BRH Kannada RN" pitchFamily="2" charset="0"/>
              </a:rPr>
              <a:t> «µÀAiÀÄUÀ¼À£ÀÄß w½zÀÄPÉÆ¼Àî§º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ÁA¥ÀæzÁ¬ÄPÀ</a:t>
            </a:r>
            <a:r>
              <a:rPr lang="en-US" sz="2400" dirty="0" smtClean="0">
                <a:latin typeface="BRH Kannada RN" pitchFamily="2" charset="0"/>
              </a:rPr>
              <a:t> «</a:t>
            </a:r>
            <a:r>
              <a:rPr lang="en-US" sz="2400" dirty="0" err="1" smtClean="0">
                <a:latin typeface="BRH Kannada RN" pitchFamily="2" charset="0"/>
              </a:rPr>
              <a:t>zsÁ£À</a:t>
            </a:r>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PÀ°PÉ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zÀÆgÀ</a:t>
            </a:r>
            <a:r>
              <a:rPr lang="en-US" sz="2400" dirty="0" smtClean="0">
                <a:latin typeface="BRH Kannada RN" pitchFamily="2" charset="0"/>
              </a:rPr>
              <a:t> ²PÀët ª</a:t>
            </a:r>
            <a:r>
              <a:rPr lang="en-US" sz="2400" dirty="0" err="1" smtClean="0">
                <a:latin typeface="BRH Kannada RN" pitchFamily="2" charset="0"/>
              </a:rPr>
              <a:t>ÀÄÄAvÁzÀ</a:t>
            </a:r>
            <a:r>
              <a:rPr lang="en-US" sz="2400" dirty="0" smtClean="0">
                <a:latin typeface="BRH Kannada RN" pitchFamily="2" charset="0"/>
              </a:rPr>
              <a:t> «zsÁ£ÀUÀ¼À£ÀÄß F ªÉÆ¨ÉÊ® ªÀÄÆ®PÀ </a:t>
            </a:r>
            <a:r>
              <a:rPr lang="en-US" sz="2400" dirty="0" err="1" smtClean="0">
                <a:latin typeface="BRH Kannada RN" pitchFamily="2" charset="0"/>
              </a:rPr>
              <a:t>PÀ°AiÀÄ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ªÉÃUÀªÁV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RgÀªÁV</a:t>
            </a:r>
            <a:r>
              <a:rPr lang="en-US" sz="2400" dirty="0" smtClean="0">
                <a:latin typeface="BRH Kannada RN" pitchFamily="2" charset="0"/>
              </a:rPr>
              <a:t> </a:t>
            </a:r>
            <a:r>
              <a:rPr lang="en-US" sz="2400" dirty="0" err="1" smtClean="0">
                <a:latin typeface="BRH Kannada RN" pitchFamily="2" charset="0"/>
              </a:rPr>
              <a:t>PÀ°AiÀÄ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ÀéAiÀÄA</a:t>
            </a:r>
            <a:r>
              <a:rPr lang="en-US" sz="2400" dirty="0" smtClean="0">
                <a:latin typeface="BRH Kannada RN" pitchFamily="2" charset="0"/>
              </a:rPr>
              <a:t> PÀ°PÉ </a:t>
            </a:r>
            <a:r>
              <a:rPr lang="en-US" sz="2400" dirty="0" err="1" smtClean="0">
                <a:latin typeface="BRH Kannada RN" pitchFamily="2" charset="0"/>
              </a:rPr>
              <a:t>K¥ÀðqÀÄªÀÅzÀÄ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BRH Kannada RN" pitchFamily="2" charset="0"/>
              </a:rPr>
              <a:t>UÀªÀÄ¤¸</a:t>
            </a:r>
            <a:r>
              <a:rPr lang="en-US" dirty="0" err="1" smtClean="0">
                <a:latin typeface="BRH Kannada RN" pitchFamily="2" charset="0"/>
              </a:rPr>
              <a:t>À¨ÉÃPÁzÀ</a:t>
            </a:r>
            <a:r>
              <a:rPr lang="en-US" dirty="0" smtClean="0">
                <a:latin typeface="BRH Kannada RN" pitchFamily="2" charset="0"/>
              </a:rPr>
              <a:t> CA±ÀUÀ¼ÀÄ</a:t>
            </a:r>
            <a:endParaRPr lang="en-US" dirty="0">
              <a:latin typeface="BRH Kannada RN" pitchFamily="2" charset="0"/>
            </a:endParaRPr>
          </a:p>
        </p:txBody>
      </p:sp>
      <p:sp>
        <p:nvSpPr>
          <p:cNvPr id="3" name="Content Placeholder 2"/>
          <p:cNvSpPr>
            <a:spLocks noGrp="1"/>
          </p:cNvSpPr>
          <p:nvPr>
            <p:ph idx="1"/>
          </p:nvPr>
        </p:nvSpPr>
        <p:spPr/>
        <p:txBody>
          <a:bodyPr>
            <a:normAutofit fontScale="92500" lnSpcReduction="20000"/>
          </a:bodyPr>
          <a:lstStyle/>
          <a:p>
            <a:r>
              <a:rPr lang="en-US" sz="2400" dirty="0" smtClean="0">
                <a:latin typeface="BRH Kannada RN" pitchFamily="2" charset="0"/>
              </a:rPr>
              <a:t>¨</a:t>
            </a:r>
            <a:r>
              <a:rPr lang="en-US" sz="2400" dirty="0" err="1" smtClean="0">
                <a:latin typeface="BRH Kannada RN" pitchFamily="2" charset="0"/>
              </a:rPr>
              <a:t>ÉÆÃzsÀ£Á</a:t>
            </a:r>
            <a:r>
              <a:rPr lang="en-US" sz="2400" dirty="0" smtClean="0">
                <a:latin typeface="BRH Kannada RN" pitchFamily="2" charset="0"/>
              </a:rPr>
              <a:t> UÀÄjUÀ¼ÀÄ ª</a:t>
            </a:r>
            <a:r>
              <a:rPr lang="en-US" sz="2400" dirty="0" err="1" smtClean="0">
                <a:latin typeface="BRH Kannada RN" pitchFamily="2" charset="0"/>
              </a:rPr>
              <a:t>ÀÄvÀÄÛ</a:t>
            </a:r>
            <a:r>
              <a:rPr lang="en-US" sz="2400" dirty="0" smtClean="0">
                <a:latin typeface="BRH Kannada RN" pitchFamily="2" charset="0"/>
              </a:rPr>
              <a:t> GzÉÝÃ±ÀUÀ¼ÀÄ ¸</a:t>
            </a:r>
            <a:r>
              <a:rPr lang="en-US" sz="2400" dirty="0" err="1" smtClean="0">
                <a:latin typeface="BRH Kannada RN" pitchFamily="2" charset="0"/>
              </a:rPr>
              <a:t>ÀàµÀÖªÁVgÀ¨ÉÃPÀÄ</a:t>
            </a:r>
            <a:endParaRPr lang="en-US" sz="2400" dirty="0" smtClean="0">
              <a:latin typeface="BRH Kannada RN" pitchFamily="2" charset="0"/>
            </a:endParaRPr>
          </a:p>
          <a:p>
            <a:r>
              <a:rPr lang="en-US" sz="2400" dirty="0" err="1" smtClean="0">
                <a:latin typeface="BRH Kannada RN" pitchFamily="2" charset="0"/>
              </a:rPr>
              <a:t>ErÃ</a:t>
            </a:r>
            <a:r>
              <a:rPr lang="en-US" sz="2400" dirty="0" smtClean="0">
                <a:latin typeface="BRH Kannada RN" pitchFamily="2" charset="0"/>
              </a:rPr>
              <a:t> </a:t>
            </a:r>
            <a:r>
              <a:rPr lang="en-US" sz="2400" dirty="0" err="1" smtClean="0">
                <a:latin typeface="BRH Kannada RN" pitchFamily="2" charset="0"/>
              </a:rPr>
              <a:t>C¨sÁå¸À</a:t>
            </a:r>
            <a:r>
              <a:rPr lang="en-US" sz="2400" dirty="0" smtClean="0">
                <a:latin typeface="BRH Kannada RN" pitchFamily="2" charset="0"/>
              </a:rPr>
              <a:t> </a:t>
            </a:r>
            <a:r>
              <a:rPr lang="en-US" sz="2400" dirty="0" err="1" smtClean="0">
                <a:latin typeface="BRH Kannada RN" pitchFamily="2" charset="0"/>
              </a:rPr>
              <a:t>PÀæªÀÄªÀ£ÀÄß</a:t>
            </a:r>
            <a:r>
              <a:rPr lang="en-US" sz="2400" dirty="0" smtClean="0">
                <a:latin typeface="BRH Kannada RN" pitchFamily="2" charset="0"/>
              </a:rPr>
              <a:t> «</a:t>
            </a:r>
            <a:r>
              <a:rPr lang="en-US" sz="2400" dirty="0" err="1" smtClean="0">
                <a:latin typeface="BRH Kannada RN" pitchFamily="2" charset="0"/>
              </a:rPr>
              <a:t>ZÁj¸ÀÄªÀAwgÀ¨ÉÃPÀÄ</a:t>
            </a:r>
            <a:endParaRPr lang="en-US" sz="2400" dirty="0" smtClean="0">
              <a:latin typeface="BRH Kannada RN" pitchFamily="2" charset="0"/>
            </a:endParaRPr>
          </a:p>
          <a:p>
            <a:r>
              <a:rPr lang="en-US" sz="2400" dirty="0" smtClean="0">
                <a:latin typeface="BRH Kannada RN" pitchFamily="2" charset="0"/>
              </a:rPr>
              <a:t>«µ</a:t>
            </a:r>
            <a:r>
              <a:rPr lang="en-US" sz="2400" dirty="0" err="1" smtClean="0">
                <a:latin typeface="BRH Kannada RN" pitchFamily="2" charset="0"/>
              </a:rPr>
              <a:t>ÀAiÀÄªÀ£ÀÄß</a:t>
            </a:r>
            <a:r>
              <a:rPr lang="en-US" sz="2400" dirty="0" smtClean="0">
                <a:latin typeface="BRH Kannada RN" pitchFamily="2" charset="0"/>
              </a:rPr>
              <a:t> ªÀåªÀ¹ÜvÀªÁV ¤</a:t>
            </a:r>
            <a:r>
              <a:rPr lang="en-US" sz="2400" dirty="0" err="1" smtClean="0">
                <a:latin typeface="BRH Kannada RN" pitchFamily="2" charset="0"/>
              </a:rPr>
              <a:t>gÀÆ</a:t>
            </a:r>
            <a:r>
              <a:rPr lang="en-US" sz="2400" dirty="0" smtClean="0">
                <a:latin typeface="BRH Kannada RN" pitchFamily="2" charset="0"/>
              </a:rPr>
              <a:t>¦¸</a:t>
            </a:r>
            <a:r>
              <a:rPr lang="en-US" sz="2400" dirty="0" err="1" smtClean="0">
                <a:latin typeface="BRH Kannada RN" pitchFamily="2" charset="0"/>
              </a:rPr>
              <a:t>ÀÄªÀAwgÀ¨ÉÃPÀÄ</a:t>
            </a:r>
            <a:r>
              <a:rPr lang="en-US" sz="2400" dirty="0" smtClean="0">
                <a:latin typeface="BRH Kannada RN" pitchFamily="2" charset="0"/>
              </a:rPr>
              <a:t>.</a:t>
            </a:r>
          </a:p>
          <a:p>
            <a:r>
              <a:rPr lang="en-US" sz="2400" dirty="0" smtClean="0">
                <a:latin typeface="BRH Kannada RN" pitchFamily="2" charset="0"/>
              </a:rPr>
              <a:t>¸ÀgÀ¼À ¨</a:t>
            </a:r>
            <a:r>
              <a:rPr lang="en-US" sz="2400" dirty="0" err="1" smtClean="0">
                <a:latin typeface="BRH Kannada RN" pitchFamily="2" charset="0"/>
              </a:rPr>
              <a:t>sÁµÉ¬ÄAzÀ</a:t>
            </a:r>
            <a:r>
              <a:rPr lang="en-US" sz="2400" dirty="0" smtClean="0">
                <a:latin typeface="BRH Kannada RN" pitchFamily="2" charset="0"/>
              </a:rPr>
              <a:t> </a:t>
            </a:r>
            <a:r>
              <a:rPr lang="en-US" sz="2400" dirty="0" err="1" smtClean="0">
                <a:latin typeface="BRH Kannada RN" pitchFamily="2" charset="0"/>
              </a:rPr>
              <a:t>PÀÆrgÀ¨ÉÃPÀÄ</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vÀå</a:t>
            </a:r>
            <a:r>
              <a:rPr lang="en-US" sz="2400" dirty="0" smtClean="0">
                <a:latin typeface="BRH Kannada RN" pitchFamily="2" charset="0"/>
              </a:rPr>
              <a:t> </a:t>
            </a:r>
            <a:r>
              <a:rPr lang="en-US" sz="2400" dirty="0" err="1" smtClean="0">
                <a:latin typeface="BRH Kannada RN" pitchFamily="2" charset="0"/>
              </a:rPr>
              <a:t>fÃªÀ£ÀPÉÌ</a:t>
            </a:r>
            <a:r>
              <a:rPr lang="en-US" sz="2400" dirty="0" smtClean="0">
                <a:latin typeface="BRH Kannada RN" pitchFamily="2" charset="0"/>
              </a:rPr>
              <a:t> </a:t>
            </a:r>
            <a:r>
              <a:rPr lang="en-US" sz="2400" dirty="0" err="1" smtClean="0">
                <a:latin typeface="BRH Kannada RN" pitchFamily="2" charset="0"/>
              </a:rPr>
              <a:t>G¥ÀAiÉÆÃUÀªÁUÀÄªÀAwgÀ¨ÉÃPÀÄ</a:t>
            </a:r>
            <a:endParaRPr lang="en-US" sz="2400" dirty="0" smtClean="0">
              <a:latin typeface="BRH Kannada RN" pitchFamily="2" charset="0"/>
            </a:endParaRPr>
          </a:p>
          <a:p>
            <a:r>
              <a:rPr lang="en-US" sz="2400" dirty="0" smtClean="0">
                <a:latin typeface="BRH Kannada RN" pitchFamily="2" charset="0"/>
              </a:rPr>
              <a:t>«µ</a:t>
            </a:r>
            <a:r>
              <a:rPr lang="en-US" sz="2400" dirty="0" err="1" smtClean="0">
                <a:latin typeface="BRH Kannada RN" pitchFamily="2" charset="0"/>
              </a:rPr>
              <a:t>ÀAiÀÄPÉÌ</a:t>
            </a:r>
            <a:r>
              <a:rPr lang="en-US" sz="2400" dirty="0" smtClean="0">
                <a:latin typeface="BRH Kannada RN" pitchFamily="2" charset="0"/>
              </a:rPr>
              <a:t> </a:t>
            </a:r>
            <a:r>
              <a:rPr lang="en-US" sz="2400" dirty="0" err="1" smtClean="0">
                <a:latin typeface="BRH Kannada RN" pitchFamily="2" charset="0"/>
              </a:rPr>
              <a:t>vÀPÀÌAvÉ</a:t>
            </a:r>
            <a:r>
              <a:rPr lang="en-US" sz="2400" dirty="0" smtClean="0">
                <a:latin typeface="BRH Kannada RN" pitchFamily="2" charset="0"/>
              </a:rPr>
              <a:t> ¸ÀÆPÀÛ ¨ÉÆÃzsÀ£ÉÆÃ¥ÀPÀgÀtUÀ¼À£ÀÄß </a:t>
            </a:r>
            <a:r>
              <a:rPr lang="en-US" sz="2400" dirty="0" err="1" smtClean="0">
                <a:latin typeface="BRH Kannada RN" pitchFamily="2" charset="0"/>
              </a:rPr>
              <a:t>MzÀV¸ÀÄªÀAwgÀ¨ÉÃPÀÄ</a:t>
            </a:r>
            <a:endParaRPr lang="en-US" sz="2400" dirty="0" smtClean="0">
              <a:latin typeface="BRH Kannada RN" pitchFamily="2" charset="0"/>
            </a:endParaRPr>
          </a:p>
          <a:p>
            <a:r>
              <a:rPr lang="en-US" sz="2400" dirty="0" err="1" smtClean="0">
                <a:latin typeface="BRH Kannada RN" pitchFamily="2" charset="0"/>
              </a:rPr>
              <a:t>zÀvÀÛ</a:t>
            </a:r>
            <a:r>
              <a:rPr lang="en-US" sz="2400" dirty="0" smtClean="0">
                <a:latin typeface="BRH Kannada RN" pitchFamily="2" charset="0"/>
              </a:rPr>
              <a:t> PÁAiÀÄðUÀ¼À£ÀÄß C¨sÁå¸ÀUÀ¼À£ÀÄß </a:t>
            </a:r>
            <a:r>
              <a:rPr lang="en-US" sz="2400" dirty="0" err="1" smtClean="0">
                <a:latin typeface="BRH Kannada RN" pitchFamily="2" charset="0"/>
              </a:rPr>
              <a:t>MzÀV¸ÀÄªÀAwgÀ¨ÉÃPÀÄ</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ÁgÁA±À</a:t>
            </a:r>
            <a:r>
              <a:rPr lang="en-US" sz="2400" dirty="0" smtClean="0">
                <a:latin typeface="BRH Kannada RN" pitchFamily="2" charset="0"/>
              </a:rPr>
              <a:t> º</a:t>
            </a:r>
            <a:r>
              <a:rPr lang="en-US" sz="2400" dirty="0" err="1" smtClean="0">
                <a:latin typeface="BRH Kannada RN" pitchFamily="2" charset="0"/>
              </a:rPr>
              <a:t>ÉÆA¢gÀ¨ÉÃPÀÄ</a:t>
            </a:r>
            <a:endParaRPr lang="en-US" sz="2400" dirty="0" smtClean="0">
              <a:latin typeface="BRH Kannada RN" pitchFamily="2" charset="0"/>
            </a:endParaRPr>
          </a:p>
          <a:p>
            <a:r>
              <a:rPr lang="en-US" sz="2400" dirty="0" smtClean="0">
                <a:latin typeface="BRH Kannada RN" pitchFamily="2" charset="0"/>
              </a:rPr>
              <a:t>¸ÀºÀ ¸</a:t>
            </a:r>
            <a:r>
              <a:rPr lang="en-US" sz="2400" dirty="0" err="1" smtClean="0">
                <a:latin typeface="BRH Kannada RN" pitchFamily="2" charset="0"/>
              </a:rPr>
              <a:t>ÀA§AzsÀ</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ÀÄÄzÀæt</a:t>
            </a:r>
            <a:r>
              <a:rPr lang="en-US" sz="2400" dirty="0" smtClean="0">
                <a:latin typeface="BRH Kannada RN" pitchFamily="2" charset="0"/>
              </a:rPr>
              <a:t> </a:t>
            </a:r>
            <a:r>
              <a:rPr lang="en-US" sz="2400" dirty="0" err="1" smtClean="0">
                <a:latin typeface="BRH Kannada RN" pitchFamily="2" charset="0"/>
              </a:rPr>
              <a:t>gÀlÄÖ</a:t>
            </a:r>
            <a:r>
              <a:rPr lang="en-US" sz="2400" dirty="0" smtClean="0">
                <a:latin typeface="BRH Kannada RN" pitchFamily="2" charset="0"/>
              </a:rPr>
              <a:t>, ¨</a:t>
            </a:r>
            <a:r>
              <a:rPr lang="en-US" sz="2400" dirty="0" err="1" smtClean="0">
                <a:latin typeface="BRH Kannada RN" pitchFamily="2" charset="0"/>
              </a:rPr>
              <a:t>ÉÊArAUï</a:t>
            </a:r>
            <a:r>
              <a:rPr lang="en-US" sz="2400" dirty="0" smtClean="0">
                <a:latin typeface="BRH Kannada RN" pitchFamily="2" charset="0"/>
              </a:rPr>
              <a:t> ºÁ¼É </a:t>
            </a:r>
            <a:r>
              <a:rPr lang="en-US" sz="2400" dirty="0" err="1" smtClean="0">
                <a:latin typeface="BRH Kannada RN" pitchFamily="2" charset="0"/>
              </a:rPr>
              <a:t>DPÀµÀðPÀªÁVgÀ¨ÉÃPÀÄ</a:t>
            </a:r>
            <a:r>
              <a:rPr lang="en-US" sz="2400" dirty="0" smtClean="0">
                <a:latin typeface="BRH Kannada RN" pitchFamily="2" charset="0"/>
              </a:rPr>
              <a:t>.</a:t>
            </a:r>
            <a:endParaRPr lang="en-US" sz="2400" dirty="0">
              <a:latin typeface="BRH Kannada RN"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mÉ</a:t>
            </a:r>
            <a:r>
              <a:rPr lang="en-US" dirty="0" smtClean="0">
                <a:latin typeface="BRH Kannada RN" pitchFamily="2" charset="0"/>
              </a:rPr>
              <a:t>° </a:t>
            </a:r>
            <a:r>
              <a:rPr lang="en-US" dirty="0" err="1" smtClean="0">
                <a:latin typeface="BRH Kannada RN" pitchFamily="2" charset="0"/>
              </a:rPr>
              <a:t>PÁ£ÀàgÉ£ïì</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a:bodyPr>
          <a:lstStyle/>
          <a:p>
            <a:r>
              <a:rPr lang="en-US" sz="2400" dirty="0" err="1" smtClean="0">
                <a:latin typeface="BRH Kannada RN" pitchFamily="2" charset="0"/>
              </a:rPr>
              <a:t>gÉÃrAiÉÆÃ</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zÀÆgÀzÀ±Àð£ÀzÀ</a:t>
            </a:r>
            <a:r>
              <a:rPr lang="en-US" sz="2400" dirty="0" smtClean="0">
                <a:latin typeface="BRH Kannada RN" pitchFamily="2" charset="0"/>
              </a:rPr>
              <a:t> ªÀÄÆ®PÀ ª</a:t>
            </a:r>
            <a:r>
              <a:rPr lang="en-US" sz="2400" dirty="0" err="1" smtClean="0">
                <a:latin typeface="BRH Kannada RN" pitchFamily="2" charset="0"/>
              </a:rPr>
              <a:t>ÀiÁvÀ£ÁqÀ®Ä</a:t>
            </a:r>
            <a:r>
              <a:rPr lang="en-US" sz="2400" dirty="0" smtClean="0">
                <a:latin typeface="BRH Kannada RN" pitchFamily="2" charset="0"/>
              </a:rPr>
              <a:t> CªÀPÁ±À </a:t>
            </a:r>
            <a:r>
              <a:rPr lang="en-US" sz="2400" dirty="0" err="1" smtClean="0">
                <a:latin typeface="BRH Kannada RN" pitchFamily="2" charset="0"/>
              </a:rPr>
              <a:t>EgÀÄªÀÅzÀÄ</a:t>
            </a:r>
            <a:r>
              <a:rPr lang="en-US" sz="2400" dirty="0" smtClean="0">
                <a:latin typeface="BRH Kannada RN" pitchFamily="2" charset="0"/>
              </a:rPr>
              <a:t>.</a:t>
            </a:r>
          </a:p>
          <a:p>
            <a:r>
              <a:rPr lang="en-US" sz="2400" dirty="0" err="1" smtClean="0">
                <a:latin typeface="BRH Kannada RN" pitchFamily="2" charset="0"/>
              </a:rPr>
              <a:t>J¯Áè</a:t>
            </a:r>
            <a:r>
              <a:rPr lang="en-US" sz="2400" dirty="0" smtClean="0">
                <a:latin typeface="BRH Kannada RN" pitchFamily="2" charset="0"/>
              </a:rPr>
              <a:t> </a:t>
            </a:r>
            <a:r>
              <a:rPr lang="en-US" sz="2400" dirty="0" err="1" smtClean="0">
                <a:latin typeface="BRH Kannada RN" pitchFamily="2" charset="0"/>
              </a:rPr>
              <a:t>PÀqÉUÀÆ</a:t>
            </a:r>
            <a:r>
              <a:rPr lang="en-US" sz="2400" dirty="0" smtClean="0">
                <a:latin typeface="BRH Kannada RN" pitchFamily="2" charset="0"/>
              </a:rPr>
              <a:t> </a:t>
            </a:r>
            <a:r>
              <a:rPr lang="en-US" sz="2400" dirty="0" err="1" smtClean="0">
                <a:latin typeface="BRH Kannada RN" pitchFamily="2" charset="0"/>
              </a:rPr>
              <a:t>MAzÉÃ</a:t>
            </a:r>
            <a:r>
              <a:rPr lang="en-US" sz="2400" dirty="0" smtClean="0">
                <a:latin typeface="BRH Kannada RN" pitchFamily="2" charset="0"/>
              </a:rPr>
              <a:t> ¸</a:t>
            </a:r>
            <a:r>
              <a:rPr lang="en-US" sz="2400" dirty="0" err="1" smtClean="0">
                <a:latin typeface="BRH Kannada RN" pitchFamily="2" charset="0"/>
              </a:rPr>
              <a:t>ÀªÀÄAiÀÄzÀ°è</a:t>
            </a:r>
            <a:r>
              <a:rPr lang="en-US" sz="2400" dirty="0" smtClean="0">
                <a:latin typeface="BRH Kannada RN" pitchFamily="2" charset="0"/>
              </a:rPr>
              <a:t> ©vÀÛj¹zÁUÀ </a:t>
            </a:r>
            <a:r>
              <a:rPr lang="en-US" sz="2400" dirty="0" err="1" smtClean="0">
                <a:latin typeface="BRH Kannada RN" pitchFamily="2" charset="0"/>
              </a:rPr>
              <a:t>AiÀiÁªÀ</a:t>
            </a:r>
            <a:r>
              <a:rPr lang="en-US" sz="2400" dirty="0" smtClean="0">
                <a:latin typeface="BRH Kannada RN" pitchFamily="2" charset="0"/>
              </a:rPr>
              <a:t> ¸ÀÜ¼ÀzÀ¯ÁèzÀgÀÆ, </a:t>
            </a:r>
            <a:r>
              <a:rPr lang="en-US" sz="2400" dirty="0" err="1" smtClean="0">
                <a:latin typeface="BRH Kannada RN" pitchFamily="2" charset="0"/>
              </a:rPr>
              <a:t>AiÀiÁgÁzÀgÀÆ</a:t>
            </a:r>
            <a:r>
              <a:rPr lang="en-US" sz="2400" dirty="0" smtClean="0">
                <a:latin typeface="BRH Kannada RN" pitchFamily="2" charset="0"/>
              </a:rPr>
              <a:t> ª</a:t>
            </a:r>
            <a:r>
              <a:rPr lang="en-US" sz="2400" dirty="0" err="1" smtClean="0">
                <a:latin typeface="BRH Kannada RN" pitchFamily="2" charset="0"/>
              </a:rPr>
              <a:t>ÀÄÄSÁªÀÄÄTAiÀiÁV</a:t>
            </a:r>
            <a:r>
              <a:rPr lang="en-US" sz="2400" dirty="0" smtClean="0">
                <a:latin typeface="BRH Kannada RN" pitchFamily="2" charset="0"/>
              </a:rPr>
              <a:t> ª</a:t>
            </a:r>
            <a:r>
              <a:rPr lang="en-US" sz="2400" dirty="0" err="1" smtClean="0">
                <a:latin typeface="BRH Kannada RN" pitchFamily="2" charset="0"/>
              </a:rPr>
              <a:t>ÀiÁvÀ£ÁqÀÄvÁÛ</a:t>
            </a:r>
            <a:r>
              <a:rPr lang="en-US" sz="2400" dirty="0" smtClean="0">
                <a:latin typeface="BRH Kannada RN" pitchFamily="2" charset="0"/>
              </a:rPr>
              <a:t> «</a:t>
            </a:r>
            <a:r>
              <a:rPr lang="en-US" sz="2400" dirty="0" err="1" smtClean="0">
                <a:latin typeface="BRH Kannada RN" pitchFamily="2" charset="0"/>
              </a:rPr>
              <a:t>ZÁgÀ</a:t>
            </a:r>
            <a:r>
              <a:rPr lang="en-US" sz="2400" dirty="0" smtClean="0">
                <a:latin typeface="BRH Kannada RN" pitchFamily="2" charset="0"/>
              </a:rPr>
              <a:t> «¤ª</a:t>
            </a:r>
            <a:r>
              <a:rPr lang="en-US" sz="2400" dirty="0" err="1" smtClean="0">
                <a:latin typeface="BRH Kannada RN" pitchFamily="2" charset="0"/>
              </a:rPr>
              <a:t>ÀÄAiÀÄ</a:t>
            </a:r>
            <a:r>
              <a:rPr lang="en-US" sz="2400" dirty="0" smtClean="0">
                <a:latin typeface="BRH Kannada RN" pitchFamily="2" charset="0"/>
              </a:rPr>
              <a:t> ªÀiÁrPÉÆ¼ÀÄîªÀAvÀºÀ ¸ÀAªÀºÀ£Á </a:t>
            </a:r>
            <a:r>
              <a:rPr lang="en-US" sz="2400" dirty="0" err="1" smtClean="0">
                <a:latin typeface="BRH Kannada RN" pitchFamily="2" charset="0"/>
              </a:rPr>
              <a:t>QæAiÉÄAiÀÄ£ÀÄß</a:t>
            </a:r>
            <a:r>
              <a:rPr lang="en-US" sz="2400" dirty="0" smtClean="0">
                <a:latin typeface="BRH Kannada RN" pitchFamily="2" charset="0"/>
              </a:rPr>
              <a:t> </a:t>
            </a:r>
            <a:r>
              <a:rPr lang="en-US" sz="2400" dirty="0" err="1" smtClean="0">
                <a:latin typeface="BRH Kannada RN" pitchFamily="2" charset="0"/>
              </a:rPr>
              <a:t>mÉ</a:t>
            </a:r>
            <a:r>
              <a:rPr lang="en-US" sz="2400" dirty="0" smtClean="0">
                <a:latin typeface="BRH Kannada RN" pitchFamily="2" charset="0"/>
              </a:rPr>
              <a:t>° </a:t>
            </a:r>
            <a:r>
              <a:rPr lang="en-US" sz="2400" dirty="0" err="1" smtClean="0">
                <a:latin typeface="BRH Kannada RN" pitchFamily="2" charset="0"/>
              </a:rPr>
              <a:t>PÁ£ÀàgÉ£ïì</a:t>
            </a:r>
            <a:r>
              <a:rPr lang="en-US" sz="2400" dirty="0" smtClean="0">
                <a:latin typeface="BRH Kannada RN" pitchFamily="2" charset="0"/>
              </a:rPr>
              <a:t> </a:t>
            </a:r>
            <a:r>
              <a:rPr lang="en-US" sz="2400" dirty="0" err="1" smtClean="0">
                <a:latin typeface="BRH Kannada RN" pitchFamily="2" charset="0"/>
              </a:rPr>
              <a:t>J£ÀÄßªÀgÀÄ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rAiÉÆÃ</a:t>
            </a:r>
            <a:r>
              <a:rPr lang="en-US" sz="2400" dirty="0" smtClean="0">
                <a:latin typeface="BRH Kannada RN" pitchFamily="2" charset="0"/>
              </a:rPr>
              <a:t> ªÀÄÆ®PÀ ¸</a:t>
            </a:r>
            <a:r>
              <a:rPr lang="en-US" sz="2400" dirty="0" err="1" smtClean="0">
                <a:latin typeface="BRH Kannada RN" pitchFamily="2" charset="0"/>
              </a:rPr>
              <a:t>ÀªÀiÁ¯ÉÆÃZÀ£É</a:t>
            </a:r>
            <a:r>
              <a:rPr lang="en-US" sz="2400" dirty="0" smtClean="0">
                <a:latin typeface="BRH Kannada RN" pitchFamily="2" charset="0"/>
              </a:rPr>
              <a:t> £ÀqÉ¹ </a:t>
            </a:r>
            <a:r>
              <a:rPr lang="en-US" sz="2400" dirty="0" err="1" smtClean="0">
                <a:latin typeface="BRH Kannada RN" pitchFamily="2" charset="0"/>
              </a:rPr>
              <a:t>E§âgÀÄ</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ºÀ®ª</a:t>
            </a:r>
            <a:r>
              <a:rPr lang="en-US" sz="2400" dirty="0" err="1" smtClean="0">
                <a:latin typeface="BRH Kannada RN" pitchFamily="2" charset="0"/>
              </a:rPr>
              <a:t>ÁgÀÄ</a:t>
            </a:r>
            <a:r>
              <a:rPr lang="en-US" sz="2400" dirty="0" smtClean="0">
                <a:latin typeface="BRH Kannada RN" pitchFamily="2" charset="0"/>
              </a:rPr>
              <a:t> ªÀåQÛUÀ¼ÀÄ </a:t>
            </a:r>
            <a:r>
              <a:rPr lang="en-US" sz="2400" dirty="0" err="1" smtClean="0">
                <a:latin typeface="BRH Kannada RN" pitchFamily="2" charset="0"/>
              </a:rPr>
              <a:t>CAvÀeÁð®zÀ</a:t>
            </a:r>
            <a:r>
              <a:rPr lang="en-US" sz="2400" dirty="0" smtClean="0">
                <a:latin typeface="BRH Kannada RN" pitchFamily="2" charset="0"/>
              </a:rPr>
              <a:t> ª</a:t>
            </a:r>
            <a:r>
              <a:rPr lang="en-US" sz="2400" dirty="0" err="1" smtClean="0">
                <a:latin typeface="BRH Kannada RN" pitchFamily="2" charset="0"/>
              </a:rPr>
              <a:t>ÀåªÀ¸ÉÜAiÀÄ£ÀÄß</a:t>
            </a:r>
            <a:r>
              <a:rPr lang="en-US" sz="2400" dirty="0" smtClean="0">
                <a:latin typeface="BRH Kannada RN" pitchFamily="2" charset="0"/>
              </a:rPr>
              <a:t> G¥ÀAiÉÆÃV¹PÉÆAqÀÄ </a:t>
            </a:r>
            <a:r>
              <a:rPr lang="en-US" sz="2400" dirty="0" err="1" smtClean="0">
                <a:latin typeface="BRH Kannada RN" pitchFamily="2" charset="0"/>
              </a:rPr>
              <a:t>PÀA¥ÀÇålgÀ</a:t>
            </a:r>
            <a:r>
              <a:rPr lang="en-US" sz="2400" dirty="0" smtClean="0">
                <a:latin typeface="BRH Kannada RN" pitchFamily="2" charset="0"/>
              </a:rPr>
              <a:t> </a:t>
            </a:r>
            <a:r>
              <a:rPr lang="en-US" sz="2400" dirty="0" err="1" smtClean="0">
                <a:latin typeface="BRH Kannada RN" pitchFamily="2" charset="0"/>
              </a:rPr>
              <a:t>vÉgÉAiÀÄ</a:t>
            </a:r>
            <a:r>
              <a:rPr lang="en-US" sz="2400" dirty="0" smtClean="0">
                <a:latin typeface="BRH Kannada RN" pitchFamily="2" charset="0"/>
              </a:rPr>
              <a:t> ªÉÄÃ¯É ¥</a:t>
            </a:r>
            <a:r>
              <a:rPr lang="en-US" sz="2400" dirty="0" err="1" smtClean="0">
                <a:latin typeface="BRH Kannada RN" pitchFamily="2" charset="0"/>
              </a:rPr>
              <a:t>ÀgÀ¸ÀàgÀ</a:t>
            </a:r>
            <a:r>
              <a:rPr lang="en-US" sz="2400" dirty="0" smtClean="0">
                <a:latin typeface="BRH Kannada RN" pitchFamily="2" charset="0"/>
              </a:rPr>
              <a:t> £</a:t>
            </a:r>
            <a:r>
              <a:rPr lang="en-US" sz="2400" dirty="0" err="1" smtClean="0">
                <a:latin typeface="BRH Kannada RN" pitchFamily="2" charset="0"/>
              </a:rPr>
              <a:t>ÉÆÃqÀÄvÀÛ</a:t>
            </a:r>
            <a:r>
              <a:rPr lang="en-US" sz="2400" dirty="0" smtClean="0">
                <a:latin typeface="BRH Kannada RN" pitchFamily="2" charset="0"/>
              </a:rPr>
              <a:t> «</a:t>
            </a:r>
            <a:r>
              <a:rPr lang="en-US" sz="2400" dirty="0" err="1" smtClean="0">
                <a:latin typeface="BRH Kannada RN" pitchFamily="2" charset="0"/>
              </a:rPr>
              <a:t>ZÁgÀ</a:t>
            </a:r>
            <a:r>
              <a:rPr lang="en-US" sz="2400" dirty="0" smtClean="0">
                <a:latin typeface="BRH Kannada RN" pitchFamily="2" charset="0"/>
              </a:rPr>
              <a:t> «¤ª</a:t>
            </a:r>
            <a:r>
              <a:rPr lang="en-US" sz="2400" dirty="0" err="1" smtClean="0">
                <a:latin typeface="BRH Kannada RN" pitchFamily="2" charset="0"/>
              </a:rPr>
              <a:t>ÀÄAiÀÄ</a:t>
            </a:r>
            <a:r>
              <a:rPr lang="en-US" sz="2400" dirty="0" smtClean="0">
                <a:latin typeface="BRH Kannada RN" pitchFamily="2" charset="0"/>
              </a:rPr>
              <a:t> ªÀiÁrPÉÆ¼ÀÆîªÀÅzÁVzÉ.</a:t>
            </a:r>
          </a:p>
          <a:p>
            <a:r>
              <a:rPr lang="en-US" sz="2400" dirty="0" err="1" smtClean="0">
                <a:latin typeface="BRH Kannada RN" pitchFamily="2" charset="0"/>
              </a:rPr>
              <a:t>mÉ</a:t>
            </a:r>
            <a:r>
              <a:rPr lang="en-US" sz="2400" dirty="0" smtClean="0">
                <a:latin typeface="BRH Kannada RN" pitchFamily="2" charset="0"/>
              </a:rPr>
              <a:t>° ¸ÀªÉÄäÃ¼À£ÀªÀÅ </a:t>
            </a:r>
            <a:r>
              <a:rPr lang="en-US" sz="2400" dirty="0" err="1" smtClean="0">
                <a:latin typeface="BRH Kannada RN" pitchFamily="2" charset="0"/>
              </a:rPr>
              <a:t>G¥ÀUÀæºÀ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ÉÆÃzsÀ£É</a:t>
            </a:r>
            <a:r>
              <a:rPr lang="en-US" sz="2400" dirty="0" smtClean="0">
                <a:latin typeface="BRH Kannada RN" pitchFamily="2" charset="0"/>
              </a:rPr>
              <a:t> ºÁUÀÆ </a:t>
            </a:r>
            <a:r>
              <a:rPr lang="en-US" sz="2400" dirty="0" err="1" smtClean="0">
                <a:latin typeface="BRH Kannada RN" pitchFamily="2" charset="0"/>
              </a:rPr>
              <a:t>PÀ°PÉAiÀÄ</a:t>
            </a:r>
            <a:r>
              <a:rPr lang="en-US" sz="2400" dirty="0" smtClean="0">
                <a:latin typeface="BRH Kannada RN" pitchFamily="2" charset="0"/>
              </a:rPr>
              <a:t> ª</a:t>
            </a:r>
            <a:r>
              <a:rPr lang="en-US" sz="2400" dirty="0" err="1" smtClean="0">
                <a:latin typeface="BRH Kannada RN" pitchFamily="2" charset="0"/>
              </a:rPr>
              <a:t>ÀåªÀ¸ÉÜAiÀÄ°èAiÀÄÆ</a:t>
            </a:r>
            <a:r>
              <a:rPr lang="en-US" sz="2400" dirty="0" smtClean="0">
                <a:latin typeface="BRH Kannada RN" pitchFamily="2" charset="0"/>
              </a:rPr>
              <a:t> C¼ÀªÀrPÉAiÀiÁUÀÄªÀÅzÀÄ. ºÁUÁV </a:t>
            </a:r>
            <a:r>
              <a:rPr lang="en-US" sz="2400" dirty="0" err="1" smtClean="0">
                <a:latin typeface="BRH Kannada RN" pitchFamily="2" charset="0"/>
              </a:rPr>
              <a:t>zÀÆgÀ</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a:t>
            </a:r>
            <a:r>
              <a:rPr lang="en-US" sz="2400" dirty="0" err="1" smtClean="0">
                <a:latin typeface="BRH Kannada RN" pitchFamily="2" charset="0"/>
              </a:rPr>
              <a:t>ÉÆÃzsÀ£É</a:t>
            </a:r>
            <a:r>
              <a:rPr lang="en-US" sz="2400" dirty="0" smtClean="0">
                <a:latin typeface="BRH Kannada RN" pitchFamily="2" charset="0"/>
              </a:rPr>
              <a:t> ºÁUÀÆ </a:t>
            </a:r>
            <a:r>
              <a:rPr lang="en-US" sz="2400" dirty="0" err="1" smtClean="0">
                <a:latin typeface="BRH Kannada RN" pitchFamily="2" charset="0"/>
              </a:rPr>
              <a:t>vÀgÀ¨ÉÃw</a:t>
            </a:r>
            <a:r>
              <a:rPr lang="en-US" sz="2400" dirty="0" smtClean="0">
                <a:latin typeface="BRH Kannada RN" pitchFamily="2" charset="0"/>
              </a:rPr>
              <a:t> ºÉZÀÄÑ ¥</a:t>
            </a:r>
            <a:r>
              <a:rPr lang="en-US" sz="2400" dirty="0" err="1" smtClean="0">
                <a:latin typeface="BRH Kannada RN" pitchFamily="2" charset="0"/>
              </a:rPr>
              <a:t>ÀæZÀ°vÀªÁVzÉ</a:t>
            </a:r>
            <a:r>
              <a:rPr lang="en-US" sz="2400" dirty="0" smtClean="0">
                <a:latin typeface="BRH Kannada RN" pitchFamily="2" charset="0"/>
              </a:rPr>
              <a:t>. </a:t>
            </a:r>
          </a:p>
          <a:p>
            <a:pPr>
              <a:buNone/>
            </a:pPr>
            <a:endParaRPr lang="en-US" sz="2400" dirty="0">
              <a:latin typeface="BRH Kannada RN"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562600"/>
          </a:xfrm>
        </p:spPr>
        <p:txBody>
          <a:bodyPr>
            <a:normAutofit fontScale="85000" lnSpcReduction="10000"/>
          </a:bodyPr>
          <a:lstStyle/>
          <a:p>
            <a:pPr>
              <a:buNone/>
            </a:pPr>
            <a:r>
              <a:rPr lang="en-US" sz="2400" dirty="0" err="1" smtClean="0">
                <a:latin typeface="BRH Kannada RN" pitchFamily="2" charset="0"/>
              </a:rPr>
              <a:t>vÀgÀ¨ÉÃw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C©üªÀÈ¢Þ</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a:t>
            </a:r>
            <a:r>
              <a:rPr lang="en-US" sz="2400" dirty="0" err="1" smtClean="0">
                <a:latin typeface="BRH Kannada RN" pitchFamily="2" charset="0"/>
              </a:rPr>
              <a:t>ZÁ£É¯ï</a:t>
            </a:r>
            <a:r>
              <a:rPr lang="en-US" sz="2400" dirty="0" smtClean="0">
                <a:latin typeface="BRH Kannada RN" pitchFamily="2" charset="0"/>
              </a:rPr>
              <a:t> </a:t>
            </a:r>
            <a:r>
              <a:rPr lang="en-US" sz="2400" dirty="0" err="1" smtClean="0">
                <a:latin typeface="BRH Kannada RN" pitchFamily="2" charset="0"/>
              </a:rPr>
              <a:t>G¥ÀUÀæºÀzÀ</a:t>
            </a:r>
            <a:r>
              <a:rPr lang="en-US" sz="2400" dirty="0" smtClean="0">
                <a:latin typeface="BRH Kannada RN" pitchFamily="2" charset="0"/>
              </a:rPr>
              <a:t> ¸</a:t>
            </a:r>
            <a:r>
              <a:rPr lang="en-US" sz="2400" dirty="0" err="1" smtClean="0">
                <a:latin typeface="BRH Kannada RN" pitchFamily="2" charset="0"/>
              </a:rPr>
              <a:t>ÀºÁAiÀÄ¢AzÀ</a:t>
            </a:r>
            <a:r>
              <a:rPr lang="en-US" sz="2400" dirty="0" smtClean="0">
                <a:latin typeface="BRH Kannada RN" pitchFamily="2" charset="0"/>
              </a:rPr>
              <a:t> </a:t>
            </a:r>
            <a:r>
              <a:rPr lang="en-US" sz="2400" dirty="0" err="1" smtClean="0">
                <a:latin typeface="BRH Kannada RN" pitchFamily="2" charset="0"/>
              </a:rPr>
              <a:t>CAvÀgï</a:t>
            </a:r>
            <a:r>
              <a:rPr lang="en-US" sz="2400" dirty="0" smtClean="0">
                <a:latin typeface="BRH Kannada RN" pitchFamily="2" charset="0"/>
              </a:rPr>
              <a:t> </a:t>
            </a:r>
            <a:r>
              <a:rPr lang="en-US" sz="2400" dirty="0" err="1" smtClean="0">
                <a:latin typeface="BRH Kannada RN" pitchFamily="2" charset="0"/>
              </a:rPr>
              <a:t>QæAiÀiÁvÀäPÀ</a:t>
            </a:r>
            <a:r>
              <a:rPr lang="en-US" sz="2400" dirty="0" smtClean="0">
                <a:latin typeface="BRH Kannada RN" pitchFamily="2" charset="0"/>
              </a:rPr>
              <a:t> </a:t>
            </a:r>
            <a:r>
              <a:rPr lang="en-US" sz="2400" dirty="0" err="1" smtClean="0">
                <a:latin typeface="BRH Kannada RN" pitchFamily="2" charset="0"/>
              </a:rPr>
              <a:t>zÀÆgÀ</a:t>
            </a:r>
            <a:r>
              <a:rPr lang="en-US" sz="2400" dirty="0" smtClean="0">
                <a:latin typeface="BRH Kannada RN" pitchFamily="2" charset="0"/>
              </a:rPr>
              <a:t>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ÃqÀÄªÀ</a:t>
            </a:r>
            <a:r>
              <a:rPr lang="en-US" sz="2400" dirty="0" smtClean="0">
                <a:latin typeface="BRH Kannada RN" pitchFamily="2" charset="0"/>
              </a:rPr>
              <a:t>  </a:t>
            </a:r>
            <a:r>
              <a:rPr lang="en-US" sz="2400" dirty="0" err="1" smtClean="0">
                <a:latin typeface="BRH Kannada RN" pitchFamily="2" charset="0"/>
              </a:rPr>
              <a:t>gÀZÀ£ÁvÀäPÀ</a:t>
            </a:r>
            <a:r>
              <a:rPr lang="en-US" sz="2400" dirty="0" smtClean="0">
                <a:latin typeface="BRH Kannada RN" pitchFamily="2" charset="0"/>
              </a:rPr>
              <a:t> ª</a:t>
            </a:r>
            <a:r>
              <a:rPr lang="en-US" sz="2400" dirty="0" err="1" smtClean="0">
                <a:latin typeface="BRH Kannada RN" pitchFamily="2" charset="0"/>
              </a:rPr>
              <a:t>ÀåªÀ¸ÉÜAiÀiÁVzÉ</a:t>
            </a:r>
            <a:r>
              <a:rPr lang="en-US" sz="2400" dirty="0" smtClean="0">
                <a:latin typeface="BRH Kannada RN" pitchFamily="2" charset="0"/>
              </a:rPr>
              <a:t>. </a:t>
            </a:r>
            <a:r>
              <a:rPr lang="en-US" sz="2400" dirty="0" err="1" smtClean="0">
                <a:latin typeface="BRH Kannada RN" pitchFamily="2" charset="0"/>
              </a:rPr>
              <a:t>vÀgÀ¨ÉÃw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C©üªÀÈ¢Þ</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a:t>
            </a:r>
            <a:r>
              <a:rPr lang="en-US" sz="2400" dirty="0" err="1" smtClean="0">
                <a:latin typeface="BRH Kannada RN" pitchFamily="2" charset="0"/>
              </a:rPr>
              <a:t>ZÁ£É¯ï</a:t>
            </a:r>
            <a:r>
              <a:rPr lang="en-US" sz="2400" dirty="0" smtClean="0">
                <a:latin typeface="BRH Kannada RN" pitchFamily="2" charset="0"/>
              </a:rPr>
              <a:t> </a:t>
            </a:r>
            <a:r>
              <a:rPr lang="en-US" sz="2400" dirty="0" err="1" smtClean="0">
                <a:latin typeface="BRH Kannada RN" pitchFamily="2" charset="0"/>
              </a:rPr>
              <a:t>zÀ</a:t>
            </a:r>
            <a:r>
              <a:rPr lang="en-US" sz="2400" dirty="0" smtClean="0">
                <a:latin typeface="BRH Kannada RN" pitchFamily="2" charset="0"/>
              </a:rPr>
              <a:t> </a:t>
            </a:r>
            <a:r>
              <a:rPr lang="en-US" sz="2400" dirty="0" err="1" smtClean="0">
                <a:latin typeface="BRH Kannada RN" pitchFamily="2" charset="0"/>
              </a:rPr>
              <a:t>G¥ÀAiÉÆÃUÀªÀ£ÀÄß</a:t>
            </a:r>
            <a:r>
              <a:rPr lang="en-US" sz="2400" dirty="0" smtClean="0">
                <a:latin typeface="BRH Kannada RN" pitchFamily="2" charset="0"/>
              </a:rPr>
              <a:t> PÉ¼ÀPÀAqÀAvÉ ¥</a:t>
            </a:r>
            <a:r>
              <a:rPr lang="en-US" sz="2400" dirty="0" err="1" smtClean="0">
                <a:latin typeface="BRH Kannada RN" pitchFamily="2" charset="0"/>
              </a:rPr>
              <a:t>ÀnÖ</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gÁdåzÀ°è</a:t>
            </a:r>
            <a:r>
              <a:rPr lang="en-US" sz="2400" dirty="0" smtClean="0">
                <a:latin typeface="BRH Kannada RN" pitchFamily="2" charset="0"/>
              </a:rPr>
              <a:t> º</a:t>
            </a:r>
            <a:r>
              <a:rPr lang="en-US" sz="2400" dirty="0" err="1" smtClean="0">
                <a:latin typeface="BRH Kannada RN" pitchFamily="2" charset="0"/>
              </a:rPr>
              <a:t>ÀgÀrgÀÄªÀ</a:t>
            </a:r>
            <a:r>
              <a:rPr lang="en-US" sz="2400" dirty="0" smtClean="0">
                <a:latin typeface="BRH Kannada RN" pitchFamily="2" charset="0"/>
              </a:rPr>
              <a:t> </a:t>
            </a:r>
            <a:r>
              <a:rPr lang="en-US" sz="2400" dirty="0" err="1" smtClean="0">
                <a:latin typeface="BRH Kannada RN" pitchFamily="2" charset="0"/>
              </a:rPr>
              <a:t>C¥ÁgÀ</a:t>
            </a:r>
            <a:r>
              <a:rPr lang="en-US" sz="2400" dirty="0" smtClean="0">
                <a:latin typeface="BRH Kannada RN" pitchFamily="2" charset="0"/>
              </a:rPr>
              <a:t> ¸</a:t>
            </a:r>
            <a:r>
              <a:rPr lang="en-US" sz="2400" dirty="0" err="1" smtClean="0">
                <a:latin typeface="BRH Kannada RN" pitchFamily="2" charset="0"/>
              </a:rPr>
              <a:t>ÀASÉåAiÀÄ</a:t>
            </a:r>
            <a:r>
              <a:rPr lang="en-US" sz="2400" dirty="0" smtClean="0">
                <a:latin typeface="BRH Kannada RN" pitchFamily="2" charset="0"/>
              </a:rPr>
              <a:t> DPÁAQëUÀ½UÉ </a:t>
            </a:r>
            <a:r>
              <a:rPr lang="en-US" sz="2400" dirty="0" err="1" smtClean="0">
                <a:latin typeface="BRH Kannada RN" pitchFamily="2" charset="0"/>
              </a:rPr>
              <a:t>CxÀªÁ</a:t>
            </a:r>
            <a:r>
              <a:rPr lang="en-US" sz="2400" dirty="0" smtClean="0">
                <a:latin typeface="BRH Kannada RN" pitchFamily="2" charset="0"/>
              </a:rPr>
              <a:t> ¥sÀ¯Á£ÀÄ¨sÀ«UÀ½UÉ </a:t>
            </a:r>
            <a:r>
              <a:rPr lang="en-US" sz="2400" dirty="0" err="1" smtClean="0">
                <a:latin typeface="BRH Kannada RN" pitchFamily="2" charset="0"/>
              </a:rPr>
              <a:t>vÀ®Ä¥ÀÅªÀ</a:t>
            </a:r>
            <a:r>
              <a:rPr lang="en-US" sz="2400" dirty="0" smtClean="0">
                <a:latin typeface="BRH Kannada RN" pitchFamily="2" charset="0"/>
              </a:rPr>
              <a:t> ¸</a:t>
            </a:r>
            <a:r>
              <a:rPr lang="en-US" sz="2400" dirty="0" err="1" smtClean="0">
                <a:latin typeface="BRH Kannada RN" pitchFamily="2" charset="0"/>
              </a:rPr>
              <a:t>ÁªÀiÁxÀðåªÀ£ÀÄß</a:t>
            </a:r>
            <a:r>
              <a:rPr lang="en-US" sz="2400" dirty="0" smtClean="0">
                <a:latin typeface="BRH Kannada RN" pitchFamily="2" charset="0"/>
              </a:rPr>
              <a:t> º</a:t>
            </a:r>
            <a:r>
              <a:rPr lang="en-US" sz="2400" dirty="0" err="1" smtClean="0">
                <a:latin typeface="BRH Kannada RN" pitchFamily="2" charset="0"/>
              </a:rPr>
              <a:t>ÉÆA¢zÉ</a:t>
            </a:r>
            <a:r>
              <a:rPr lang="en-US" sz="2400" dirty="0" smtClean="0">
                <a:latin typeface="BRH Kannada RN" pitchFamily="2" charset="0"/>
              </a:rPr>
              <a:t>.</a:t>
            </a:r>
          </a:p>
          <a:p>
            <a:r>
              <a:rPr lang="en-US" sz="2400" dirty="0" err="1" smtClean="0">
                <a:latin typeface="BRH Kannada RN" pitchFamily="2" charset="0"/>
              </a:rPr>
              <a:t>ErÃ</a:t>
            </a:r>
            <a:r>
              <a:rPr lang="en-US" sz="2400" dirty="0" smtClean="0">
                <a:latin typeface="BRH Kannada RN" pitchFamily="2" charset="0"/>
              </a:rPr>
              <a:t> </a:t>
            </a:r>
            <a:r>
              <a:rPr lang="en-US" sz="2400" dirty="0" err="1" smtClean="0">
                <a:latin typeface="BRH Kannada RN" pitchFamily="2" charset="0"/>
              </a:rPr>
              <a:t>gÁdåªÀ£ÀÄß</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ª</a:t>
            </a:r>
            <a:r>
              <a:rPr lang="en-US" sz="2400" dirty="0" err="1" smtClean="0">
                <a:latin typeface="BRH Kannada RN" pitchFamily="2" charset="0"/>
              </a:rPr>
              <a:t>ÀUÀð</a:t>
            </a:r>
            <a:r>
              <a:rPr lang="en-US" sz="2400" dirty="0" smtClean="0">
                <a:latin typeface="BRH Kannada RN" pitchFamily="2" charset="0"/>
              </a:rPr>
              <a:t> </a:t>
            </a:r>
            <a:r>
              <a:rPr lang="en-US" sz="2400" dirty="0" err="1" smtClean="0">
                <a:latin typeface="BRH Kannada RN" pitchFamily="2" charset="0"/>
              </a:rPr>
              <a:t>PÉÆÃuÉ</a:t>
            </a:r>
            <a:r>
              <a:rPr lang="en-US" sz="2400" dirty="0" smtClean="0">
                <a:latin typeface="BRH Kannada RN" pitchFamily="2" charset="0"/>
              </a:rPr>
              <a:t> ¸</a:t>
            </a:r>
            <a:r>
              <a:rPr lang="en-US" sz="2400" dirty="0" err="1" smtClean="0">
                <a:latin typeface="BRH Kannada RN" pitchFamily="2" charset="0"/>
              </a:rPr>
              <a:t>À¤ßªÉÃ±ÀzÀAvÉ</a:t>
            </a:r>
            <a:r>
              <a:rPr lang="en-US" sz="2400" dirty="0" smtClean="0">
                <a:latin typeface="BRH Kannada RN" pitchFamily="2" charset="0"/>
              </a:rPr>
              <a:t> ª</a:t>
            </a:r>
            <a:r>
              <a:rPr lang="en-US" sz="2400" dirty="0" err="1" smtClean="0">
                <a:latin typeface="BRH Kannada RN" pitchFamily="2" charset="0"/>
              </a:rPr>
              <a:t>ÀiÁ¥Àðr¸ÀÄªÀ</a:t>
            </a:r>
            <a:r>
              <a:rPr lang="en-US" sz="2400" dirty="0" smtClean="0">
                <a:latin typeface="BRH Kannada RN" pitchFamily="2" charset="0"/>
              </a:rPr>
              <a:t> ¸</a:t>
            </a:r>
            <a:r>
              <a:rPr lang="en-US" sz="2400" dirty="0" err="1" smtClean="0">
                <a:latin typeface="BRH Kannada RN" pitchFamily="2" charset="0"/>
              </a:rPr>
              <a:t>ÀÈd£ÁvÀäPÀvÉAiÀÄ£ÀÄß</a:t>
            </a:r>
            <a:r>
              <a:rPr lang="en-US" sz="2400" dirty="0" smtClean="0">
                <a:latin typeface="BRH Kannada RN" pitchFamily="2" charset="0"/>
              </a:rPr>
              <a:t> º</a:t>
            </a:r>
            <a:r>
              <a:rPr lang="en-US" sz="2400" dirty="0" err="1" smtClean="0">
                <a:latin typeface="BRH Kannada RN" pitchFamily="2" charset="0"/>
              </a:rPr>
              <a:t>ÉÆA¢zÉ</a:t>
            </a:r>
            <a:r>
              <a:rPr lang="en-US" sz="2400" dirty="0" smtClean="0">
                <a:latin typeface="BRH Kannada RN" pitchFamily="2" charset="0"/>
              </a:rPr>
              <a:t>.</a:t>
            </a:r>
          </a:p>
          <a:p>
            <a:r>
              <a:rPr lang="en-US" sz="2400" dirty="0" smtClean="0">
                <a:latin typeface="BRH Kannada RN" pitchFamily="2" charset="0"/>
              </a:rPr>
              <a:t>¥sÀ¯Á£ÀÄ¨sÀ«UÀ¼ÀÄ </a:t>
            </a:r>
            <a:r>
              <a:rPr lang="en-US" sz="2400" dirty="0" err="1" smtClean="0">
                <a:latin typeface="BRH Kannada RN" pitchFamily="2" charset="0"/>
              </a:rPr>
              <a:t>CvÀÄå£ÀßvÀ</a:t>
            </a:r>
            <a:r>
              <a:rPr lang="en-US" sz="2400" dirty="0" smtClean="0">
                <a:latin typeface="BRH Kannada RN" pitchFamily="2" charset="0"/>
              </a:rPr>
              <a:t> </a:t>
            </a:r>
            <a:r>
              <a:rPr lang="en-US" sz="2400" dirty="0" err="1" smtClean="0">
                <a:latin typeface="BRH Kannada RN" pitchFamily="2" charset="0"/>
              </a:rPr>
              <a:t>C¥ÁgÀ</a:t>
            </a:r>
            <a:r>
              <a:rPr lang="en-US" sz="2400" dirty="0" smtClean="0">
                <a:latin typeface="BRH Kannada RN" pitchFamily="2" charset="0"/>
              </a:rPr>
              <a:t> eÁÕ£ÀªÀÅ¼Àî ¸</a:t>
            </a:r>
            <a:r>
              <a:rPr lang="en-US" sz="2400" dirty="0" err="1" smtClean="0">
                <a:latin typeface="BRH Kannada RN" pitchFamily="2" charset="0"/>
              </a:rPr>
              <a:t>ÀA¥À£ÀÆä</a:t>
            </a:r>
            <a:r>
              <a:rPr lang="en-US" sz="2400" dirty="0" smtClean="0">
                <a:latin typeface="BRH Kannada RN" pitchFamily="2" charset="0"/>
              </a:rPr>
              <a:t>® ªÀåQÛUÀ¼ÉÆA¢UÉ ¸</a:t>
            </a:r>
            <a:r>
              <a:rPr lang="en-US" sz="2400" dirty="0" err="1" smtClean="0">
                <a:latin typeface="BRH Kannada RN" pitchFamily="2" charset="0"/>
              </a:rPr>
              <a:t>ÀA¥ÀQð¸ÀÄªÀ</a:t>
            </a:r>
            <a:r>
              <a:rPr lang="en-US" sz="2400" dirty="0" smtClean="0">
                <a:latin typeface="BRH Kannada RN" pitchFamily="2" charset="0"/>
              </a:rPr>
              <a:t>, «µ</a:t>
            </a:r>
            <a:r>
              <a:rPr lang="en-US" sz="2400" dirty="0" err="1" smtClean="0">
                <a:latin typeface="BRH Kannada RN" pitchFamily="2" charset="0"/>
              </a:rPr>
              <a:t>ÀAiÀÄPÉÌ</a:t>
            </a:r>
            <a:r>
              <a:rPr lang="en-US" sz="2400" dirty="0" smtClean="0">
                <a:latin typeface="BRH Kannada RN" pitchFamily="2" charset="0"/>
              </a:rPr>
              <a:t> ¸ÀA§A¢ü¹zÀ </a:t>
            </a:r>
            <a:r>
              <a:rPr lang="en-US" sz="2400" dirty="0" err="1" smtClean="0">
                <a:latin typeface="BRH Kannada RN" pitchFamily="2" charset="0"/>
              </a:rPr>
              <a:t>vÀªÀÄä</a:t>
            </a:r>
            <a:r>
              <a:rPr lang="en-US" sz="2400" dirty="0" smtClean="0">
                <a:latin typeface="BRH Kannada RN" pitchFamily="2" charset="0"/>
              </a:rPr>
              <a:t> ¸ÀªÀÄ¸ÉåUÀ¼À£ÀÄß §UÉºÀj¹PÉÆ¼Àî§º</a:t>
            </a:r>
            <a:r>
              <a:rPr lang="en-US" sz="2400" dirty="0" err="1" smtClean="0">
                <a:latin typeface="BRH Kannada RN" pitchFamily="2" charset="0"/>
              </a:rPr>
              <a:t>ÀÄzÁVzÉ</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ÀAiÀÄ</a:t>
            </a:r>
            <a:r>
              <a:rPr lang="en-US" sz="2400" dirty="0" smtClean="0">
                <a:latin typeface="BRH Kannada RN" pitchFamily="2" charset="0"/>
              </a:rPr>
              <a:t> ªÀ¸ÀÄÛ ºÁUÀÆ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UÀÄuÁvÀäPÀvÉAiÀÄ°è</a:t>
            </a:r>
            <a:r>
              <a:rPr lang="en-US" sz="2400" dirty="0" smtClean="0">
                <a:latin typeface="BRH Kannada RN" pitchFamily="2" charset="0"/>
              </a:rPr>
              <a:t> ¸</a:t>
            </a:r>
            <a:r>
              <a:rPr lang="en-US" sz="2400" dirty="0" err="1" smtClean="0">
                <a:latin typeface="BRH Kannada RN" pitchFamily="2" charset="0"/>
              </a:rPr>
              <a:t>ÀªÀiÁ£ÀvÉ</a:t>
            </a:r>
            <a:r>
              <a:rPr lang="en-US" sz="2400" dirty="0" smtClean="0">
                <a:latin typeface="BRH Kannada RN" pitchFamily="2" charset="0"/>
              </a:rPr>
              <a:t> </a:t>
            </a:r>
            <a:r>
              <a:rPr lang="en-US" sz="2400" dirty="0" err="1" smtClean="0">
                <a:latin typeface="BRH Kannada RN" pitchFamily="2" charset="0"/>
              </a:rPr>
              <a:t>vÀgÀ</a:t>
            </a:r>
            <a:r>
              <a:rPr lang="en-US" sz="2400" dirty="0" smtClean="0">
                <a:latin typeface="BRH Kannada RN" pitchFamily="2" charset="0"/>
              </a:rPr>
              <a:t>§º</a:t>
            </a:r>
            <a:r>
              <a:rPr lang="en-US" sz="2400" dirty="0" err="1" smtClean="0">
                <a:latin typeface="BRH Kannada RN" pitchFamily="2" charset="0"/>
              </a:rPr>
              <a:t>ÀÄzÁVzÉ</a:t>
            </a:r>
            <a:r>
              <a:rPr lang="en-US" sz="2400" dirty="0" smtClean="0">
                <a:latin typeface="BRH Kannada RN" pitchFamily="2" charset="0"/>
              </a:rPr>
              <a:t>. ºÉZÀÄÑ ¸ÀA¥À£ÀÆä®UÀ¼À£ÀÄß §¼À¹PÉÆAqÀÄ </a:t>
            </a:r>
            <a:r>
              <a:rPr lang="en-US" sz="2400" dirty="0" err="1" smtClean="0">
                <a:latin typeface="BRH Kannada RN" pitchFamily="2" charset="0"/>
              </a:rPr>
              <a:t>PÀrªÉÄ</a:t>
            </a:r>
            <a:r>
              <a:rPr lang="en-US" sz="2400" dirty="0" smtClean="0">
                <a:latin typeface="BRH Kannada RN" pitchFamily="2" charset="0"/>
              </a:rPr>
              <a:t> ª</a:t>
            </a:r>
            <a:r>
              <a:rPr lang="en-US" sz="2400" dirty="0" err="1" smtClean="0">
                <a:latin typeface="BRH Kannada RN" pitchFamily="2" charset="0"/>
              </a:rPr>
              <a:t>ÉZÀÑzÀ°è</a:t>
            </a:r>
            <a:r>
              <a:rPr lang="en-US" sz="2400" dirty="0" smtClean="0">
                <a:latin typeface="BRH Kannada RN" pitchFamily="2" charset="0"/>
              </a:rPr>
              <a:t>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UÀ¢vÀ</a:t>
            </a:r>
            <a:r>
              <a:rPr lang="en-US" sz="2400" dirty="0" smtClean="0">
                <a:latin typeface="BRH Kannada RN" pitchFamily="2" charset="0"/>
              </a:rPr>
              <a:t> </a:t>
            </a:r>
            <a:r>
              <a:rPr lang="en-US" sz="2400" dirty="0" err="1" smtClean="0">
                <a:latin typeface="BRH Kannada RN" pitchFamily="2" charset="0"/>
              </a:rPr>
              <a:t>CªÀ¢üAiÀÄ°è</a:t>
            </a:r>
            <a:r>
              <a:rPr lang="en-US" sz="2400" dirty="0" smtClean="0">
                <a:latin typeface="BRH Kannada RN" pitchFamily="2" charset="0"/>
              </a:rPr>
              <a:t> </a:t>
            </a:r>
            <a:r>
              <a:rPr lang="en-US" sz="2400" dirty="0" err="1" smtClean="0">
                <a:latin typeface="BRH Kannada RN" pitchFamily="2" charset="0"/>
              </a:rPr>
              <a:t>C¥ÁgÀ</a:t>
            </a:r>
            <a:r>
              <a:rPr lang="en-US" sz="2400" dirty="0" smtClean="0">
                <a:latin typeface="BRH Kannada RN" pitchFamily="2" charset="0"/>
              </a:rPr>
              <a:t> ¸</a:t>
            </a:r>
            <a:r>
              <a:rPr lang="en-US" sz="2400" dirty="0" err="1" smtClean="0">
                <a:latin typeface="BRH Kannada RN" pitchFamily="2" charset="0"/>
              </a:rPr>
              <a:t>ÀASÉåAiÀÄ</a:t>
            </a:r>
            <a:r>
              <a:rPr lang="en-US" sz="2400" dirty="0" smtClean="0">
                <a:latin typeface="BRH Kannada RN" pitchFamily="2" charset="0"/>
              </a:rPr>
              <a:t> GzÉÝÃ²vÀ UÀÄA¦UÉ ¤</a:t>
            </a:r>
            <a:r>
              <a:rPr lang="en-US" sz="2400" dirty="0" err="1" smtClean="0">
                <a:latin typeface="BRH Kannada RN" pitchFamily="2" charset="0"/>
              </a:rPr>
              <a:t>gÀAvÀgÀªÁV</a:t>
            </a:r>
            <a:r>
              <a:rPr lang="en-US" sz="2400" dirty="0" smtClean="0">
                <a:latin typeface="BRH Kannada RN" pitchFamily="2" charset="0"/>
              </a:rPr>
              <a:t>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ÀÄzÁVzÉ</a:t>
            </a:r>
            <a:r>
              <a:rPr lang="en-US" sz="2400" dirty="0" smtClean="0">
                <a:latin typeface="BRH Kannada RN" pitchFamily="2" charset="0"/>
              </a:rPr>
              <a:t>,</a:t>
            </a:r>
          </a:p>
          <a:p>
            <a:endParaRPr lang="en-US" sz="2400" dirty="0">
              <a:latin typeface="BRH Kannada RN"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5410200"/>
          </a:xfrm>
        </p:spPr>
        <p:txBody>
          <a:bodyPr>
            <a:normAutofit/>
          </a:bodyPr>
          <a:lstStyle/>
          <a:p>
            <a:r>
              <a:rPr lang="en-US" sz="2400" dirty="0" err="1" smtClean="0">
                <a:latin typeface="BRH Kannada RN" pitchFamily="2" charset="0"/>
              </a:rPr>
              <a:t>G¥ÀUÀæºÀ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zÀÆgÀ</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²PÀët ¤</a:t>
            </a:r>
            <a:r>
              <a:rPr lang="en-US" sz="2400" dirty="0" err="1" smtClean="0">
                <a:latin typeface="BRH Kannada RN" pitchFamily="2" charset="0"/>
              </a:rPr>
              <a:t>ÃqÀÄªÀ</a:t>
            </a:r>
            <a:r>
              <a:rPr lang="en-US" sz="2400" dirty="0" smtClean="0">
                <a:latin typeface="BRH Kannada RN" pitchFamily="2" charset="0"/>
              </a:rPr>
              <a:t> ª</a:t>
            </a:r>
            <a:r>
              <a:rPr lang="en-US" sz="2400" dirty="0" err="1" smtClean="0">
                <a:latin typeface="BRH Kannada RN" pitchFamily="2" charset="0"/>
              </a:rPr>
              <a:t>ÀåªÀ¸ÉÜ</a:t>
            </a:r>
            <a:r>
              <a:rPr lang="en-US" sz="2400" dirty="0" smtClean="0">
                <a:latin typeface="BRH Kannada RN" pitchFamily="2" charset="0"/>
              </a:rPr>
              <a:t> KPÀªÀÄÄR </a:t>
            </a:r>
            <a:r>
              <a:rPr lang="en-US" sz="2400" dirty="0" err="1" smtClean="0">
                <a:latin typeface="BRH Kannada RN" pitchFamily="2" charset="0"/>
              </a:rPr>
              <a:t>zÀÈ±Àå</a:t>
            </a:r>
            <a:r>
              <a:rPr lang="en-US" sz="2400" dirty="0" smtClean="0">
                <a:latin typeface="BRH Kannada RN" pitchFamily="2" charset="0"/>
              </a:rPr>
              <a:t> ºÁUÀÆ ¢</a:t>
            </a:r>
            <a:r>
              <a:rPr lang="en-US" sz="2400" dirty="0" err="1" smtClean="0">
                <a:latin typeface="BRH Kannada RN" pitchFamily="2" charset="0"/>
              </a:rPr>
              <a:t>éªÀÄÄR</a:t>
            </a:r>
            <a:r>
              <a:rPr lang="en-US" sz="2400" dirty="0" smtClean="0">
                <a:latin typeface="BRH Kannada RN" pitchFamily="2" charset="0"/>
              </a:rPr>
              <a:t> ±</a:t>
            </a:r>
            <a:r>
              <a:rPr lang="en-US" sz="2400" dirty="0" err="1" smtClean="0">
                <a:latin typeface="BRH Kannada RN" pitchFamily="2" charset="0"/>
              </a:rPr>
              <a:t>ÀæªÀt</a:t>
            </a:r>
            <a:r>
              <a:rPr lang="en-US" sz="2400" dirty="0" smtClean="0">
                <a:latin typeface="BRH Kannada RN" pitchFamily="2" charset="0"/>
              </a:rPr>
              <a:t> </a:t>
            </a:r>
            <a:r>
              <a:rPr lang="en-US" sz="2400" dirty="0" err="1" smtClean="0">
                <a:latin typeface="BRH Kannada RN" pitchFamily="2" charset="0"/>
              </a:rPr>
              <a:t>PÁAiÀÄðPÀæªÀÄªÁVzÀÄÝ</a:t>
            </a:r>
            <a:r>
              <a:rPr lang="en-US" sz="2400" dirty="0" smtClean="0">
                <a:latin typeface="BRH Kannada RN" pitchFamily="2" charset="0"/>
              </a:rPr>
              <a:t>, PÉ¼ÀPÀAqÀ CA±ÀUÀ¼À£ÀÄß M¼ÀUÉÆArzÉ.</a:t>
            </a:r>
          </a:p>
          <a:p>
            <a:r>
              <a:rPr lang="en-US" sz="2400" dirty="0" smtClean="0">
                <a:latin typeface="BRH Kannada RN" pitchFamily="2" charset="0"/>
              </a:rPr>
              <a:t>¥</a:t>
            </a:r>
            <a:r>
              <a:rPr lang="en-US" sz="2400" dirty="0" err="1" smtClean="0">
                <a:latin typeface="BRH Kannada RN" pitchFamily="2" charset="0"/>
              </a:rPr>
              <a:t>Àæ¸ÁgÀ</a:t>
            </a:r>
            <a:r>
              <a:rPr lang="en-US" sz="2400" dirty="0" smtClean="0">
                <a:latin typeface="BRH Kannada RN" pitchFamily="2" charset="0"/>
              </a:rPr>
              <a:t> </a:t>
            </a:r>
            <a:r>
              <a:rPr lang="en-US" sz="2400" dirty="0" err="1" smtClean="0">
                <a:latin typeface="BRH Kannada RN" pitchFamily="2" charset="0"/>
              </a:rPr>
              <a:t>PÉÃAzÀæ</a:t>
            </a:r>
            <a:endParaRPr lang="en-US" sz="2400" dirty="0" smtClean="0">
              <a:latin typeface="BRH Kannada RN" pitchFamily="2" charset="0"/>
            </a:endParaRPr>
          </a:p>
          <a:p>
            <a:r>
              <a:rPr lang="en-US" sz="2400" dirty="0" smtClean="0">
                <a:latin typeface="BRH Kannada RN" pitchFamily="2" charset="0"/>
              </a:rPr>
              <a:t>¹éÃPÀÈvÀ/</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ÀqÉAiÀÄÄªÀ</a:t>
            </a:r>
            <a:r>
              <a:rPr lang="en-US" sz="2400" dirty="0" smtClean="0">
                <a:latin typeface="BRH Kannada RN" pitchFamily="2" charset="0"/>
              </a:rPr>
              <a:t> PÉÃAzÀæUÀ¼ÀÄ</a:t>
            </a:r>
          </a:p>
          <a:p>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ÀÛöÈvÀ</a:t>
            </a:r>
            <a:r>
              <a:rPr lang="en-US" sz="2400" dirty="0" smtClean="0">
                <a:latin typeface="BRH Kannada RN" pitchFamily="2" charset="0"/>
              </a:rPr>
              <a:t> ¨</a:t>
            </a:r>
            <a:r>
              <a:rPr lang="en-US" sz="2400" dirty="0" err="1" smtClean="0">
                <a:latin typeface="BRH Kannada RN" pitchFamily="2" charset="0"/>
              </a:rPr>
              <a:t>ÁåAqï</a:t>
            </a:r>
            <a:r>
              <a:rPr lang="en-US" sz="2400" dirty="0" smtClean="0">
                <a:latin typeface="BRH Kannada RN" pitchFamily="2" charset="0"/>
              </a:rPr>
              <a:t> </a:t>
            </a:r>
            <a:r>
              <a:rPr lang="en-US" sz="2400" dirty="0" err="1" smtClean="0">
                <a:latin typeface="BRH Kannada RN" pitchFamily="2" charset="0"/>
              </a:rPr>
              <a:t>mÁæ£Àì¥ÁAqÀgï</a:t>
            </a:r>
            <a:endParaRPr lang="en-US" sz="2400" dirty="0" smtClean="0">
              <a:latin typeface="BRH Kannada RN" pitchFamily="2" charset="0"/>
            </a:endParaRPr>
          </a:p>
          <a:p>
            <a:pPr>
              <a:buNone/>
            </a:pPr>
            <a:r>
              <a:rPr lang="en-US" sz="2400" dirty="0" smtClean="0">
                <a:latin typeface="BRH Kannada RN" pitchFamily="2" charset="0"/>
              </a:rPr>
              <a:t>¥</a:t>
            </a:r>
            <a:r>
              <a:rPr lang="en-US" sz="2400" dirty="0" err="1" smtClean="0">
                <a:latin typeface="BRH Kannada RN" pitchFamily="2" charset="0"/>
              </a:rPr>
              <a:t>Àæ¸ÁgÀ</a:t>
            </a:r>
            <a:r>
              <a:rPr lang="en-US" sz="2400" dirty="0" smtClean="0">
                <a:latin typeface="BRH Kannada RN" pitchFamily="2" charset="0"/>
              </a:rPr>
              <a:t> </a:t>
            </a:r>
            <a:r>
              <a:rPr lang="en-US" sz="2400" dirty="0" err="1" smtClean="0">
                <a:latin typeface="BRH Kannada RN" pitchFamily="2" charset="0"/>
              </a:rPr>
              <a:t>PÉÃAzÀæ</a:t>
            </a:r>
            <a:r>
              <a:rPr lang="en-US" sz="2400" dirty="0" smtClean="0">
                <a:latin typeface="BRH Kannada RN" pitchFamily="2" charset="0"/>
              </a:rPr>
              <a:t> – (</a:t>
            </a:r>
            <a:r>
              <a:rPr lang="en-US" sz="2400" dirty="0" err="1" smtClean="0">
                <a:latin typeface="BRH Kannada RN" pitchFamily="2" charset="0"/>
              </a:rPr>
              <a:t>qÀAiÀiÁ¸ï</a:t>
            </a:r>
            <a:r>
              <a:rPr lang="en-US" sz="2400" dirty="0" smtClean="0">
                <a:latin typeface="BRH Kannada RN" pitchFamily="2" charset="0"/>
              </a:rPr>
              <a:t>, </a:t>
            </a:r>
            <a:r>
              <a:rPr lang="en-US" sz="2400" dirty="0" err="1" smtClean="0">
                <a:latin typeface="BRH Kannada RN" pitchFamily="2" charset="0"/>
              </a:rPr>
              <a:t>PÁåªÀÄgÁ</a:t>
            </a:r>
            <a:r>
              <a:rPr lang="en-US" sz="2400" dirty="0" smtClean="0">
                <a:latin typeface="BRH Kannada RN" pitchFamily="2" charset="0"/>
              </a:rPr>
              <a:t>, ª</a:t>
            </a:r>
            <a:r>
              <a:rPr lang="en-US" sz="2400" dirty="0" err="1" smtClean="0">
                <a:latin typeface="BRH Kannada RN" pitchFamily="2" charset="0"/>
              </a:rPr>
              <a:t>ÉÄÊPï</a:t>
            </a:r>
            <a:r>
              <a:rPr lang="en-US" sz="2400" dirty="0" smtClean="0">
                <a:latin typeface="BRH Kannada RN" pitchFamily="2" charset="0"/>
              </a:rPr>
              <a:t>, </a:t>
            </a:r>
            <a:r>
              <a:rPr lang="en-US" sz="2400" dirty="0" err="1" smtClean="0">
                <a:latin typeface="BRH Kannada RN" pitchFamily="2" charset="0"/>
              </a:rPr>
              <a:t>UÀtPÀAiÀÄAvÀæ</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ÀA¥À£ÀÆä</a:t>
            </a:r>
            <a:r>
              <a:rPr lang="en-US" dirty="0" smtClean="0">
                <a:latin typeface="BRH Kannada RN" pitchFamily="2" charset="0"/>
              </a:rPr>
              <a:t>® ªÀåQÛUÀ¼À ¥</a:t>
            </a:r>
            <a:r>
              <a:rPr lang="en-US" dirty="0" err="1" smtClean="0">
                <a:latin typeface="BRH Kannada RN" pitchFamily="2" charset="0"/>
              </a:rPr>
              <a:t>ÁvÀæ</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85000" lnSpcReduction="10000"/>
          </a:bodyPr>
          <a:lstStyle/>
          <a:p>
            <a:r>
              <a:rPr lang="en-US" sz="2400" dirty="0" smtClean="0">
                <a:latin typeface="BRH Kannada RN" pitchFamily="2" charset="0"/>
              </a:rPr>
              <a:t>¸</a:t>
            </a:r>
            <a:r>
              <a:rPr lang="en-US" sz="2400" dirty="0" err="1" smtClean="0">
                <a:latin typeface="BRH Kannada RN" pitchFamily="2" charset="0"/>
              </a:rPr>
              <a:t>ÀA¥À£ÀÆä</a:t>
            </a:r>
            <a:r>
              <a:rPr lang="en-US" sz="2400" dirty="0" smtClean="0">
                <a:latin typeface="BRH Kannada RN" pitchFamily="2" charset="0"/>
              </a:rPr>
              <a:t>® ªÀåQÛUÀ¼ÀÄ «µ</a:t>
            </a:r>
            <a:r>
              <a:rPr lang="en-US" sz="2400" dirty="0" err="1" smtClean="0">
                <a:latin typeface="BRH Kannada RN" pitchFamily="2" charset="0"/>
              </a:rPr>
              <a:t>ÀAiÀÄzÀ</a:t>
            </a:r>
            <a:r>
              <a:rPr lang="en-US" sz="2400" dirty="0" smtClean="0">
                <a:latin typeface="BRH Kannada RN" pitchFamily="2" charset="0"/>
              </a:rPr>
              <a:t> ¥</a:t>
            </a:r>
            <a:r>
              <a:rPr lang="en-US" sz="2400" dirty="0" err="1" smtClean="0">
                <a:latin typeface="BRH Kannada RN" pitchFamily="2" charset="0"/>
              </a:rPr>
              <a:t>Àæ¨sÀÄvÀé</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err="1" smtClean="0">
                <a:latin typeface="BRH Kannada RN" pitchFamily="2" charset="0"/>
              </a:rPr>
              <a:t>PÁåªÀÄgÁ</a:t>
            </a:r>
            <a:r>
              <a:rPr lang="en-US" sz="2400" dirty="0" smtClean="0">
                <a:latin typeface="BRH Kannada RN" pitchFamily="2" charset="0"/>
              </a:rPr>
              <a:t> </a:t>
            </a:r>
            <a:r>
              <a:rPr lang="en-US" sz="2400" dirty="0" err="1" smtClean="0">
                <a:latin typeface="BRH Kannada RN" pitchFamily="2" charset="0"/>
              </a:rPr>
              <a:t>JzÀÄj¸ÀÄªÀ</a:t>
            </a:r>
            <a:r>
              <a:rPr lang="en-US" sz="2400" dirty="0" smtClean="0">
                <a:latin typeface="BRH Kannada RN" pitchFamily="2" charset="0"/>
              </a:rPr>
              <a:t> ¸</a:t>
            </a:r>
            <a:r>
              <a:rPr lang="en-US" sz="2400" dirty="0" err="1" smtClean="0">
                <a:latin typeface="BRH Kannada RN" pitchFamily="2" charset="0"/>
              </a:rPr>
              <a:t>ÁªÀÄxÀðå</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err="1" smtClean="0">
                <a:latin typeface="BRH Kannada RN" pitchFamily="2" charset="0"/>
              </a:rPr>
              <a:t>C¢üªÉÃ±À£ÀPÉÌ</a:t>
            </a:r>
            <a:r>
              <a:rPr lang="en-US" sz="2400" dirty="0" smtClean="0">
                <a:latin typeface="BRH Kannada RN" pitchFamily="2" charset="0"/>
              </a:rPr>
              <a:t> ¸ÀA§A¢ü¹zÀAvÉ </a:t>
            </a:r>
            <a:r>
              <a:rPr lang="en-US" sz="2400" dirty="0" err="1" smtClean="0">
                <a:latin typeface="BRH Kannada RN" pitchFamily="2" charset="0"/>
              </a:rPr>
              <a:t>avÀæ</a:t>
            </a:r>
            <a:r>
              <a:rPr lang="en-US" sz="2400" dirty="0" smtClean="0">
                <a:latin typeface="BRH Kannada RN" pitchFamily="2" charset="0"/>
              </a:rPr>
              <a:t>, </a:t>
            </a:r>
            <a:r>
              <a:rPr lang="en-US" sz="2400" dirty="0" err="1" smtClean="0">
                <a:latin typeface="BRH Kannada RN" pitchFamily="2" charset="0"/>
              </a:rPr>
              <a:t>Qè¦AUï</a:t>
            </a:r>
            <a:r>
              <a:rPr lang="en-US" sz="2400" dirty="0" smtClean="0">
                <a:latin typeface="BRH Kannada RN" pitchFamily="2" charset="0"/>
              </a:rPr>
              <a:t> UÀ¼À£ÀÄß §¼À¹PÉÆAqÀÄ </a:t>
            </a:r>
            <a:r>
              <a:rPr lang="en-US" sz="2400" dirty="0" err="1" smtClean="0">
                <a:latin typeface="BRH Kannada RN" pitchFamily="2" charset="0"/>
              </a:rPr>
              <a:t>vÀªÀÄä</a:t>
            </a:r>
            <a:r>
              <a:rPr lang="en-US" sz="2400" dirty="0" smtClean="0">
                <a:latin typeface="BRH Kannada RN" pitchFamily="2" charset="0"/>
              </a:rPr>
              <a:t> ª</a:t>
            </a:r>
            <a:r>
              <a:rPr lang="en-US" sz="2400" dirty="0" err="1" smtClean="0">
                <a:latin typeface="BRH Kannada RN" pitchFamily="2" charset="0"/>
              </a:rPr>
              <a:t>ÁPï</a:t>
            </a:r>
            <a:r>
              <a:rPr lang="en-US" sz="2400" dirty="0" smtClean="0">
                <a:latin typeface="BRH Kannada RN" pitchFamily="2" charset="0"/>
              </a:rPr>
              <a:t> </a:t>
            </a:r>
            <a:r>
              <a:rPr lang="en-US" sz="2400" dirty="0" err="1" smtClean="0">
                <a:latin typeface="BRH Kannada RN" pitchFamily="2" charset="0"/>
              </a:rPr>
              <a:t>ZÁvÀÄAiÀÄð¢AzÀ</a:t>
            </a:r>
            <a:r>
              <a:rPr lang="en-US" sz="2400" dirty="0" smtClean="0">
                <a:latin typeface="BRH Kannada RN" pitchFamily="2" charset="0"/>
              </a:rPr>
              <a:t> «µ</a:t>
            </a:r>
            <a:r>
              <a:rPr lang="en-US" sz="2400" dirty="0" err="1" smtClean="0">
                <a:latin typeface="BRH Kannada RN" pitchFamily="2" charset="0"/>
              </a:rPr>
              <a:t>ÀAiÀÄ</a:t>
            </a:r>
            <a:r>
              <a:rPr lang="en-US" sz="2400" dirty="0" smtClean="0">
                <a:latin typeface="BRH Kannada RN" pitchFamily="2" charset="0"/>
              </a:rPr>
              <a:t> ¤</a:t>
            </a:r>
            <a:r>
              <a:rPr lang="en-US" sz="2400" dirty="0" err="1" smtClean="0">
                <a:latin typeface="BRH Kannada RN" pitchFamily="2" charset="0"/>
              </a:rPr>
              <a:t>gÀÆ¥ÀuÉ</a:t>
            </a:r>
            <a:r>
              <a:rPr lang="en-US" sz="2400" dirty="0" smtClean="0">
                <a:latin typeface="BRH Kannada RN" pitchFamily="2" charset="0"/>
              </a:rPr>
              <a:t> ª</a:t>
            </a:r>
            <a:r>
              <a:rPr lang="en-US" sz="2400" dirty="0" err="1" smtClean="0">
                <a:latin typeface="BRH Kannada RN" pitchFamily="2" charset="0"/>
              </a:rPr>
              <a:t>ÀiÁqÀ¨ÉÃPÀÄ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gÀÆ¥ÀuÁ</a:t>
            </a:r>
            <a:r>
              <a:rPr lang="en-US" sz="2400" dirty="0" smtClean="0">
                <a:latin typeface="BRH Kannada RN" pitchFamily="2" charset="0"/>
              </a:rPr>
              <a:t> </a:t>
            </a:r>
            <a:r>
              <a:rPr lang="en-US" sz="2400" dirty="0" err="1" smtClean="0">
                <a:latin typeface="BRH Kannada RN" pitchFamily="2" charset="0"/>
              </a:rPr>
              <a:t>CªÀ¢üAiÀÄ</a:t>
            </a:r>
            <a:r>
              <a:rPr lang="en-US" sz="2400" dirty="0" smtClean="0">
                <a:latin typeface="BRH Kannada RN" pitchFamily="2" charset="0"/>
              </a:rPr>
              <a:t> £</a:t>
            </a:r>
            <a:r>
              <a:rPr lang="en-US" sz="2400" dirty="0" err="1" smtClean="0">
                <a:latin typeface="BRH Kannada RN" pitchFamily="2" charset="0"/>
              </a:rPr>
              <a:t>ÀAvÀgÀ</a:t>
            </a:r>
            <a:r>
              <a:rPr lang="en-US" sz="2400" dirty="0" smtClean="0">
                <a:latin typeface="BRH Kannada RN" pitchFamily="2" charset="0"/>
              </a:rPr>
              <a:t> </a:t>
            </a:r>
            <a:r>
              <a:rPr lang="en-US" sz="2400" dirty="0" err="1" smtClean="0">
                <a:latin typeface="BRH Kannada RN" pitchFamily="2" charset="0"/>
              </a:rPr>
              <a:t>ZÀZÁð</a:t>
            </a:r>
            <a:r>
              <a:rPr lang="en-US" sz="2400" dirty="0" smtClean="0">
                <a:latin typeface="BRH Kannada RN" pitchFamily="2" charset="0"/>
              </a:rPr>
              <a:t> </a:t>
            </a:r>
            <a:r>
              <a:rPr lang="en-US" sz="2400" dirty="0" err="1" smtClean="0">
                <a:latin typeface="BRH Kannada RN" pitchFamily="2" charset="0"/>
              </a:rPr>
              <a:t>CªÀ¢üAiÀÄ°è</a:t>
            </a:r>
            <a:r>
              <a:rPr lang="en-US" sz="2400" dirty="0" smtClean="0">
                <a:latin typeface="BRH Kannada RN" pitchFamily="2" charset="0"/>
              </a:rPr>
              <a:t> </a:t>
            </a:r>
            <a:r>
              <a:rPr lang="en-US" sz="2400" dirty="0" err="1" smtClean="0">
                <a:latin typeface="BRH Kannada RN" pitchFamily="2" charset="0"/>
              </a:rPr>
              <a:t>C¢üªÉÃ±À£ÀPÉÌ</a:t>
            </a:r>
            <a:r>
              <a:rPr lang="en-US" sz="2400" dirty="0" smtClean="0">
                <a:latin typeface="BRH Kannada RN" pitchFamily="2" charset="0"/>
              </a:rPr>
              <a:t> ¸ÀA§A¢ü¹zÀAvÉ ¥sÀ¯Á£ÀÄ¨sÀ«UÀ¼ÀÄ PÉÃ¼ÀÄªÀ ¥Àæ±ÉßUÀ½UÉ ¸</a:t>
            </a:r>
            <a:r>
              <a:rPr lang="en-US" sz="2400" dirty="0" err="1" smtClean="0">
                <a:latin typeface="BRH Kannada RN" pitchFamily="2" charset="0"/>
              </a:rPr>
              <a:t>ÀAQë¥ÀÛªÁV</a:t>
            </a:r>
            <a:r>
              <a:rPr lang="en-US" sz="2400" dirty="0" smtClean="0">
                <a:latin typeface="BRH Kannada RN" pitchFamily="2" charset="0"/>
              </a:rPr>
              <a:t> zÀÈ±ÀåUÀ¼À ªÀÄÆ®PÀ ¸</a:t>
            </a:r>
            <a:r>
              <a:rPr lang="en-US" sz="2400" dirty="0" err="1" smtClean="0">
                <a:latin typeface="BRH Kannada RN" pitchFamily="2" charset="0"/>
              </a:rPr>
              <a:t>Àà¶ÖÃPÀgÀt</a:t>
            </a:r>
            <a:r>
              <a:rPr lang="en-US" sz="2400" dirty="0" smtClean="0">
                <a:latin typeface="BRH Kannada RN" pitchFamily="2" charset="0"/>
              </a:rPr>
              <a:t> ¤</a:t>
            </a:r>
            <a:r>
              <a:rPr lang="en-US" sz="2400" dirty="0" err="1" smtClean="0">
                <a:latin typeface="BRH Kannada RN" pitchFamily="2" charset="0"/>
              </a:rPr>
              <a:t>ÃqÀÄªÀ</a:t>
            </a:r>
            <a:r>
              <a:rPr lang="en-US" sz="2400" dirty="0" smtClean="0">
                <a:latin typeface="BRH Kannada RN" pitchFamily="2" charset="0"/>
              </a:rPr>
              <a:t> ¸</a:t>
            </a:r>
            <a:r>
              <a:rPr lang="en-US" sz="2400" dirty="0" err="1" smtClean="0">
                <a:latin typeface="BRH Kannada RN" pitchFamily="2" charset="0"/>
              </a:rPr>
              <a:t>ÁªÀÄxÀðå</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smtClean="0">
                <a:latin typeface="BRH Kannada RN" pitchFamily="2" charset="0"/>
              </a:rPr>
              <a:t>¥sÀ¯Á£ÀÄ¨sÀ«UÀ¼À ¸ÀªÀÄ¸ÉåUÀ½UÉ ¸</a:t>
            </a:r>
            <a:r>
              <a:rPr lang="en-US" sz="2400" dirty="0" err="1" smtClean="0">
                <a:latin typeface="BRH Kannada RN" pitchFamily="2" charset="0"/>
              </a:rPr>
              <a:t>ÀªÀÄUÀæ</a:t>
            </a:r>
            <a:r>
              <a:rPr lang="en-US" sz="2400" dirty="0" smtClean="0">
                <a:latin typeface="BRH Kannada RN" pitchFamily="2" charset="0"/>
              </a:rPr>
              <a:t> ºÁUÀÆ ¸ÀgÀ¼À ¨</a:t>
            </a:r>
            <a:r>
              <a:rPr lang="en-US" sz="2400" dirty="0" err="1" smtClean="0">
                <a:latin typeface="BRH Kannada RN" pitchFamily="2" charset="0"/>
              </a:rPr>
              <a:t>sÁµÉAiÀÄ°è</a:t>
            </a:r>
            <a:r>
              <a:rPr lang="en-US" sz="2400" dirty="0" smtClean="0">
                <a:latin typeface="BRH Kannada RN" pitchFamily="2" charset="0"/>
              </a:rPr>
              <a:t> w½ºÉÃ¼ÀÄªÀ ¸</a:t>
            </a:r>
            <a:r>
              <a:rPr lang="en-US" sz="2400" dirty="0" err="1" smtClean="0">
                <a:latin typeface="BRH Kannada RN" pitchFamily="2" charset="0"/>
              </a:rPr>
              <a:t>ÁªÀÄxÀðå</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ÀAiÀÄzÀ</a:t>
            </a:r>
            <a:r>
              <a:rPr lang="en-US" sz="2400" dirty="0" smtClean="0">
                <a:latin typeface="BRH Kannada RN" pitchFamily="2" charset="0"/>
              </a:rPr>
              <a:t> ¥</a:t>
            </a:r>
            <a:r>
              <a:rPr lang="en-US" sz="2400" dirty="0" err="1" smtClean="0">
                <a:latin typeface="BRH Kannada RN" pitchFamily="2" charset="0"/>
              </a:rPr>
              <a:t>ÀæªÀÄÄR</a:t>
            </a:r>
            <a:r>
              <a:rPr lang="en-US" sz="2400" dirty="0" smtClean="0">
                <a:latin typeface="BRH Kannada RN" pitchFamily="2" charset="0"/>
              </a:rPr>
              <a:t> CA±ÀUÀ¼À£ÀÄß ¥</a:t>
            </a:r>
            <a:r>
              <a:rPr lang="en-US" sz="2400" dirty="0" err="1" smtClean="0">
                <a:latin typeface="BRH Kannada RN" pitchFamily="2" charset="0"/>
              </a:rPr>
              <a:t>ÀÅ£ÀgÁªÀ¯ÉÆÃPÀ£À</a:t>
            </a:r>
            <a:r>
              <a:rPr lang="en-US" sz="2400" dirty="0" smtClean="0">
                <a:latin typeface="BRH Kannada RN" pitchFamily="2" charset="0"/>
              </a:rPr>
              <a:t> ª</a:t>
            </a:r>
            <a:r>
              <a:rPr lang="en-US" sz="2400" dirty="0" err="1" smtClean="0">
                <a:latin typeface="BRH Kannada RN" pitchFamily="2" charset="0"/>
              </a:rPr>
              <a:t>ÀiÁqÀ¨ÉÃPÀÄ</a:t>
            </a:r>
            <a:r>
              <a:rPr lang="en-US" sz="2400" dirty="0" smtClean="0">
                <a:latin typeface="BRH Kannada RN" pitchFamily="2" charset="0"/>
              </a:rPr>
              <a:t>.</a:t>
            </a:r>
          </a:p>
          <a:p>
            <a:r>
              <a:rPr lang="en-US" sz="2400" dirty="0" smtClean="0">
                <a:latin typeface="BRH Kannada RN" pitchFamily="2" charset="0"/>
              </a:rPr>
              <a:t>¨ÉÃPÁUÀÄªÀ ¨</a:t>
            </a:r>
            <a:r>
              <a:rPr lang="en-US" sz="2400" dirty="0" err="1" smtClean="0">
                <a:latin typeface="BRH Kannada RN" pitchFamily="2" charset="0"/>
              </a:rPr>
              <a:t>ÉÆÃzsÀ£Á</a:t>
            </a:r>
            <a:r>
              <a:rPr lang="en-US" sz="2400" dirty="0" smtClean="0">
                <a:latin typeface="BRH Kannada RN" pitchFamily="2" charset="0"/>
              </a:rPr>
              <a:t> ¸</a:t>
            </a:r>
            <a:r>
              <a:rPr lang="en-US" sz="2400" dirty="0" err="1" smtClean="0">
                <a:latin typeface="BRH Kannada RN" pitchFamily="2" charset="0"/>
              </a:rPr>
              <a:t>ÁªÀÄVæAiÀÄ</a:t>
            </a:r>
            <a:r>
              <a:rPr lang="en-US" sz="2400" dirty="0" smtClean="0">
                <a:latin typeface="BRH Kannada RN" pitchFamily="2" charset="0"/>
              </a:rPr>
              <a:t> ¹zÀÞvÉ ª</a:t>
            </a:r>
            <a:r>
              <a:rPr lang="en-US" sz="2400" dirty="0" err="1" smtClean="0">
                <a:latin typeface="BRH Kannada RN" pitchFamily="2" charset="0"/>
              </a:rPr>
              <a:t>ÀiÁrPÉÆArgÀ¨ÉÃPÀÄ</a:t>
            </a:r>
            <a:r>
              <a:rPr lang="en-US" sz="2400" dirty="0" smtClean="0">
                <a:latin typeface="BRH Kannada RN" pitchFamily="2" charset="0"/>
              </a:rPr>
              <a:t>.</a:t>
            </a:r>
          </a:p>
          <a:p>
            <a:r>
              <a:rPr lang="en-US" sz="2400" dirty="0" smtClean="0">
                <a:latin typeface="BRH Kannada RN" pitchFamily="2" charset="0"/>
              </a:rPr>
              <a:t>¥sÀ¯Á£ÀÄ¨sÀ«UÀ½UÉ </a:t>
            </a:r>
            <a:r>
              <a:rPr lang="en-US" sz="2400" dirty="0" err="1" smtClean="0">
                <a:latin typeface="BRH Kannada RN" pitchFamily="2" charset="0"/>
              </a:rPr>
              <a:t>NzÀÄªÀ</a:t>
            </a:r>
            <a:r>
              <a:rPr lang="en-US" sz="2400" dirty="0" smtClean="0">
                <a:latin typeface="BRH Kannada RN" pitchFamily="2" charset="0"/>
              </a:rPr>
              <a:t> </a:t>
            </a:r>
            <a:r>
              <a:rPr lang="en-US" sz="2400" dirty="0" err="1" smtClean="0">
                <a:latin typeface="BRH Kannada RN" pitchFamily="2" charset="0"/>
              </a:rPr>
              <a:t>DzsÁgÀ</a:t>
            </a:r>
            <a:r>
              <a:rPr lang="en-US" sz="2400" dirty="0" smtClean="0">
                <a:latin typeface="BRH Kannada RN" pitchFamily="2" charset="0"/>
              </a:rPr>
              <a:t> ¸</a:t>
            </a:r>
            <a:r>
              <a:rPr lang="en-US" sz="2400" dirty="0" err="1" smtClean="0">
                <a:latin typeface="BRH Kannada RN" pitchFamily="2" charset="0"/>
              </a:rPr>
              <a:t>Á»vÀåªÀ£ÀÄß</a:t>
            </a:r>
            <a:r>
              <a:rPr lang="en-US" sz="2400" dirty="0" smtClean="0">
                <a:latin typeface="BRH Kannada RN" pitchFamily="2" charset="0"/>
              </a:rPr>
              <a:t> gÀa¹ </a:t>
            </a:r>
            <a:r>
              <a:rPr lang="en-US" sz="2400" dirty="0" err="1" smtClean="0">
                <a:latin typeface="BRH Kannada RN" pitchFamily="2" charset="0"/>
              </a:rPr>
              <a:t>PÉÆqÀ¨ÉÃPÀÄ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gÀÆ¥ÀPÀgÀ</a:t>
            </a:r>
            <a:r>
              <a:rPr lang="en-US" dirty="0" smtClean="0">
                <a:latin typeface="BRH Kannada RN" pitchFamily="2" charset="0"/>
              </a:rPr>
              <a:t> ¥</a:t>
            </a:r>
            <a:r>
              <a:rPr lang="en-US" dirty="0" err="1" smtClean="0">
                <a:latin typeface="BRH Kannada RN" pitchFamily="2" charset="0"/>
              </a:rPr>
              <a:t>ÁvÀæ</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77500" lnSpcReduction="20000"/>
          </a:bodyPr>
          <a:lstStyle/>
          <a:p>
            <a:r>
              <a:rPr lang="en-US" sz="2400" dirty="0" smtClean="0">
                <a:latin typeface="BRH Kannada RN" pitchFamily="2" charset="0"/>
              </a:rPr>
              <a:t>¥</a:t>
            </a:r>
            <a:r>
              <a:rPr lang="en-US" sz="2400" dirty="0" err="1" smtClean="0">
                <a:latin typeface="BRH Kannada RN" pitchFamily="2" charset="0"/>
              </a:rPr>
              <a:t>Àæ¸ÁgÀ</a:t>
            </a:r>
            <a:r>
              <a:rPr lang="en-US" sz="2400" dirty="0" smtClean="0">
                <a:latin typeface="BRH Kannada RN" pitchFamily="2" charset="0"/>
              </a:rPr>
              <a:t> </a:t>
            </a:r>
            <a:r>
              <a:rPr lang="en-US" sz="2400" dirty="0" err="1" smtClean="0">
                <a:latin typeface="BRH Kannada RN" pitchFamily="2" charset="0"/>
              </a:rPr>
              <a:t>PÉÃAzÀæzÀ°è</a:t>
            </a:r>
            <a:r>
              <a:rPr lang="en-US" sz="2400" dirty="0" smtClean="0">
                <a:latin typeface="BRH Kannada RN" pitchFamily="2" charset="0"/>
              </a:rPr>
              <a:t> ¤</a:t>
            </a:r>
            <a:r>
              <a:rPr lang="en-US" sz="2400" dirty="0" err="1" smtClean="0">
                <a:latin typeface="BRH Kannada RN" pitchFamily="2" charset="0"/>
              </a:rPr>
              <a:t>gÀÆ¥ÀPÀgÀÄ</a:t>
            </a:r>
            <a:r>
              <a:rPr lang="en-US" sz="2400" dirty="0" smtClean="0">
                <a:latin typeface="BRH Kannada RN" pitchFamily="2" charset="0"/>
              </a:rPr>
              <a:t> </a:t>
            </a:r>
            <a:r>
              <a:rPr lang="en-US" sz="2400" dirty="0" err="1" smtClean="0">
                <a:latin typeface="BRH Kannada RN" pitchFamily="2" charset="0"/>
              </a:rPr>
              <a:t>jªÉÆÃmï</a:t>
            </a:r>
            <a:r>
              <a:rPr lang="en-US" sz="2400" dirty="0" smtClean="0">
                <a:latin typeface="BRH Kannada RN" pitchFamily="2" charset="0"/>
              </a:rPr>
              <a:t> </a:t>
            </a:r>
            <a:r>
              <a:rPr lang="en-US" sz="2400" dirty="0" err="1" smtClean="0">
                <a:latin typeface="BRH Kannada RN" pitchFamily="2" charset="0"/>
              </a:rPr>
              <a:t>PÀAmÉÆæÃ¯ï</a:t>
            </a:r>
            <a:r>
              <a:rPr lang="en-US" sz="2400" dirty="0" smtClean="0">
                <a:latin typeface="BRH Kannada RN" pitchFamily="2" charset="0"/>
              </a:rPr>
              <a:t> </a:t>
            </a:r>
            <a:r>
              <a:rPr lang="en-US" sz="2400" dirty="0" err="1" smtClean="0">
                <a:latin typeface="BRH Kannada RN" pitchFamily="2" charset="0"/>
              </a:rPr>
              <a:t>EzÀÝAvÉ</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ªÀåQÛUÀ¼ÀÄ ¸</a:t>
            </a:r>
            <a:r>
              <a:rPr lang="en-US" sz="2400" dirty="0" err="1" smtClean="0">
                <a:latin typeface="BRH Kannada RN" pitchFamily="2" charset="0"/>
              </a:rPr>
              <a:t>ÀÄÖrAiÉÆÃ</a:t>
            </a:r>
            <a:r>
              <a:rPr lang="en-US" sz="2400" dirty="0" smtClean="0">
                <a:latin typeface="BRH Kannada RN" pitchFamily="2" charset="0"/>
              </a:rPr>
              <a:t> ¤</a:t>
            </a:r>
            <a:r>
              <a:rPr lang="en-US" sz="2400" dirty="0" err="1" smtClean="0">
                <a:latin typeface="BRH Kannada RN" pitchFamily="2" charset="0"/>
              </a:rPr>
              <a:t>AiÀÄAvÀæt</a:t>
            </a:r>
            <a:r>
              <a:rPr lang="en-US" sz="2400" dirty="0" smtClean="0">
                <a:latin typeface="BRH Kannada RN" pitchFamily="2" charset="0"/>
              </a:rPr>
              <a:t> ºÁUÀÆ ¹éÃPÀÈvÀ </a:t>
            </a:r>
            <a:r>
              <a:rPr lang="en-US" sz="2400" dirty="0" err="1" smtClean="0">
                <a:latin typeface="BRH Kannada RN" pitchFamily="2" charset="0"/>
              </a:rPr>
              <a:t>PÉÃAzÀæzÀ</a:t>
            </a:r>
            <a:r>
              <a:rPr lang="en-US" sz="2400" dirty="0" smtClean="0">
                <a:latin typeface="BRH Kannada RN" pitchFamily="2" charset="0"/>
              </a:rPr>
              <a:t> GzÉÝÃ²vÀ UÀÄA¦£ÉÆA¢UÉ </a:t>
            </a:r>
            <a:r>
              <a:rPr lang="en-US" sz="2400" dirty="0" err="1" smtClean="0">
                <a:latin typeface="BRH Kannada RN" pitchFamily="2" charset="0"/>
              </a:rPr>
              <a:t>PÉÆAr</a:t>
            </a:r>
            <a:r>
              <a:rPr lang="en-US" sz="2400" dirty="0" smtClean="0">
                <a:latin typeface="BRH Kannada RN" pitchFamily="2" charset="0"/>
              </a:rPr>
              <a:t> ¤«</a:t>
            </a:r>
            <a:r>
              <a:rPr lang="en-US" sz="2400" dirty="0" err="1" smtClean="0">
                <a:latin typeface="BRH Kannada RN" pitchFamily="2" charset="0"/>
              </a:rPr>
              <a:t>Äð¸À¨ÉÃPÀÄ</a:t>
            </a:r>
            <a:r>
              <a:rPr lang="en-US" sz="2400" dirty="0" smtClean="0">
                <a:latin typeface="BRH Kannada RN" pitchFamily="2" charset="0"/>
              </a:rPr>
              <a:t>.</a:t>
            </a:r>
          </a:p>
          <a:p>
            <a:r>
              <a:rPr lang="en-US" sz="2400" dirty="0" err="1" smtClean="0">
                <a:latin typeface="BRH Kannada RN" pitchFamily="2" charset="0"/>
              </a:rPr>
              <a:t>ErÃ</a:t>
            </a:r>
            <a:r>
              <a:rPr lang="en-US" sz="2400" dirty="0" smtClean="0">
                <a:latin typeface="BRH Kannada RN" pitchFamily="2" charset="0"/>
              </a:rPr>
              <a:t> </a:t>
            </a:r>
            <a:r>
              <a:rPr lang="en-US" sz="2400" dirty="0" err="1" smtClean="0">
                <a:latin typeface="BRH Kannada RN" pitchFamily="2" charset="0"/>
              </a:rPr>
              <a:t>PÁAiÀÄðPÀæªÀÄªÀ£ÀÄß</a:t>
            </a:r>
            <a:r>
              <a:rPr lang="en-US" sz="2400" dirty="0" smtClean="0">
                <a:latin typeface="BRH Kannada RN" pitchFamily="2" charset="0"/>
              </a:rPr>
              <a:t> </a:t>
            </a:r>
            <a:r>
              <a:rPr lang="en-US" sz="2400" dirty="0" err="1" smtClean="0">
                <a:latin typeface="BRH Kannada RN" pitchFamily="2" charset="0"/>
              </a:rPr>
              <a:t>fÃªÀAvÀªÁVqÀ</a:t>
            </a:r>
            <a:r>
              <a:rPr lang="en-US" sz="2400" dirty="0" smtClean="0">
                <a:latin typeface="BRH Kannada RN" pitchFamily="2" charset="0"/>
              </a:rPr>
              <a:t>§®è ¸</a:t>
            </a:r>
            <a:r>
              <a:rPr lang="en-US" sz="2400" dirty="0" err="1" smtClean="0">
                <a:latin typeface="BRH Kannada RN" pitchFamily="2" charset="0"/>
              </a:rPr>
              <a:t>ÁªÀÄxÀðå</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ÀAiÀÄzÀ</a:t>
            </a:r>
            <a:r>
              <a:rPr lang="en-US" sz="2400" dirty="0" smtClean="0">
                <a:latin typeface="BRH Kannada RN" pitchFamily="2" charset="0"/>
              </a:rPr>
              <a:t> D¼À </a:t>
            </a:r>
            <a:r>
              <a:rPr lang="en-US" sz="2400" dirty="0" err="1" smtClean="0">
                <a:latin typeface="BRH Kannada RN" pitchFamily="2" charset="0"/>
              </a:rPr>
              <a:t>EzÀÄÝ</a:t>
            </a:r>
            <a:r>
              <a:rPr lang="en-US" sz="2400" dirty="0" smtClean="0">
                <a:latin typeface="BRH Kannada RN" pitchFamily="2" charset="0"/>
              </a:rPr>
              <a:t>, «ª</a:t>
            </a:r>
            <a:r>
              <a:rPr lang="en-US" sz="2400" dirty="0" err="1" smtClean="0">
                <a:latin typeface="BRH Kannada RN" pitchFamily="2" charset="0"/>
              </a:rPr>
              <a:t>ÀgÀuÉAiÀÄ°è</a:t>
            </a:r>
            <a:r>
              <a:rPr lang="en-US" sz="2400" dirty="0" smtClean="0">
                <a:latin typeface="BRH Kannada RN" pitchFamily="2" charset="0"/>
              </a:rPr>
              <a:t> ¥</a:t>
            </a:r>
            <a:r>
              <a:rPr lang="en-US" sz="2400" dirty="0" err="1" smtClean="0">
                <a:latin typeface="BRH Kannada RN" pitchFamily="2" charset="0"/>
              </a:rPr>
              <a:t>ÀÇgÀPÀ</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MzÀV¸À¨ÉÃPÀÄ</a:t>
            </a:r>
            <a:r>
              <a:rPr lang="en-US" sz="2400" dirty="0" smtClean="0">
                <a:latin typeface="BRH Kannada RN" pitchFamily="2" charset="0"/>
              </a:rPr>
              <a:t>.</a:t>
            </a:r>
          </a:p>
          <a:p>
            <a:r>
              <a:rPr lang="en-US" sz="2400" dirty="0" smtClean="0">
                <a:latin typeface="BRH Kannada RN" pitchFamily="2" charset="0"/>
              </a:rPr>
              <a:t>¥sÀ¯Á£ÀÄ¨sÀ«UÀ¼À ¸ÀªÀÄ¸ÉåUÀ½UÉ ¸</a:t>
            </a:r>
            <a:r>
              <a:rPr lang="en-US" sz="2400" dirty="0" err="1" smtClean="0">
                <a:latin typeface="BRH Kannada RN" pitchFamily="2" charset="0"/>
              </a:rPr>
              <a:t>ÀA¥À£ÀÆä</a:t>
            </a:r>
            <a:r>
              <a:rPr lang="en-US" sz="2400" dirty="0" smtClean="0">
                <a:latin typeface="BRH Kannada RN" pitchFamily="2" charset="0"/>
              </a:rPr>
              <a:t>® ªÀåQÛUÀ¼ÀÄ ¸</a:t>
            </a:r>
            <a:r>
              <a:rPr lang="en-US" sz="2400" dirty="0" err="1" smtClean="0">
                <a:latin typeface="BRH Kannada RN" pitchFamily="2" charset="0"/>
              </a:rPr>
              <a:t>Àà¶ÖÃPÀgÀt</a:t>
            </a:r>
            <a:r>
              <a:rPr lang="en-US" sz="2400" dirty="0" smtClean="0">
                <a:latin typeface="BRH Kannada RN" pitchFamily="2" charset="0"/>
              </a:rPr>
              <a:t> ¤</a:t>
            </a:r>
            <a:r>
              <a:rPr lang="en-US" sz="2400" dirty="0" err="1" smtClean="0">
                <a:latin typeface="BRH Kannada RN" pitchFamily="2" charset="0"/>
              </a:rPr>
              <a:t>ÃqÀÄªÁUÀ</a:t>
            </a:r>
            <a:r>
              <a:rPr lang="en-US" sz="2400" dirty="0" smtClean="0">
                <a:latin typeface="BRH Kannada RN" pitchFamily="2" charset="0"/>
              </a:rPr>
              <a:t> ¸ÀªÀÄ£ÀéAiÀÄUÉÆ½¸ÀÄªÀ ¸</a:t>
            </a:r>
            <a:r>
              <a:rPr lang="en-US" sz="2400" dirty="0" err="1" smtClean="0">
                <a:latin typeface="BRH Kannada RN" pitchFamily="2" charset="0"/>
              </a:rPr>
              <a:t>ÁªÀÄxÀðå</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err="1" smtClean="0">
                <a:latin typeface="BRH Kannada RN" pitchFamily="2" charset="0"/>
              </a:rPr>
              <a:t>J¯Áè</a:t>
            </a:r>
            <a:r>
              <a:rPr lang="en-US" sz="2400" dirty="0" smtClean="0">
                <a:latin typeface="BRH Kannada RN" pitchFamily="2" charset="0"/>
              </a:rPr>
              <a:t> PÉÃAzÀæUÀ½UÀÆ ¸</a:t>
            </a:r>
            <a:r>
              <a:rPr lang="en-US" sz="2400" dirty="0" err="1" smtClean="0">
                <a:latin typeface="BRH Kannada RN" pitchFamily="2" charset="0"/>
              </a:rPr>
              <a:t>ÀªÀiÁ£À</a:t>
            </a:r>
            <a:r>
              <a:rPr lang="en-US" sz="2400" dirty="0" smtClean="0">
                <a:latin typeface="BRH Kannada RN" pitchFamily="2" charset="0"/>
              </a:rPr>
              <a:t> CªÀPÁ±À ¤</a:t>
            </a:r>
            <a:r>
              <a:rPr lang="en-US" sz="2400" dirty="0" err="1" smtClean="0">
                <a:latin typeface="BRH Kannada RN" pitchFamily="2" charset="0"/>
              </a:rPr>
              <a:t>ÃqÀÄªÀAvÉ</a:t>
            </a:r>
            <a:r>
              <a:rPr lang="en-US" sz="2400" dirty="0" smtClean="0">
                <a:latin typeface="BRH Kannada RN" pitchFamily="2" charset="0"/>
              </a:rPr>
              <a:t> ¥Àæ±ÉßUÀ¼À£ÀÄß ¹éÃPÀj¸À¨ÉÃPÀÄ.</a:t>
            </a:r>
          </a:p>
          <a:p>
            <a:r>
              <a:rPr lang="en-US" sz="2400" dirty="0" smtClean="0">
                <a:latin typeface="BRH Kannada RN" pitchFamily="2" charset="0"/>
              </a:rPr>
              <a:t>¥Àæ±ÉßUÀ½UÉ </a:t>
            </a:r>
            <a:r>
              <a:rPr lang="en-US" sz="2400" dirty="0" err="1" smtClean="0">
                <a:latin typeface="BRH Kannada RN" pitchFamily="2" charset="0"/>
              </a:rPr>
              <a:t>GvÀÛj¸ÀÄªÀ</a:t>
            </a:r>
            <a:r>
              <a:rPr lang="en-US" sz="2400" dirty="0" smtClean="0">
                <a:latin typeface="BRH Kannada RN" pitchFamily="2" charset="0"/>
              </a:rPr>
              <a:t> </a:t>
            </a:r>
            <a:r>
              <a:rPr lang="en-US" sz="2400" dirty="0" err="1" smtClean="0">
                <a:latin typeface="BRH Kannada RN" pitchFamily="2" charset="0"/>
              </a:rPr>
              <a:t>CªÀPÁ±ÀªÀ£ÀÄß</a:t>
            </a:r>
            <a:r>
              <a:rPr lang="en-US" sz="2400" dirty="0" smtClean="0">
                <a:latin typeface="BRH Kannada RN" pitchFamily="2" charset="0"/>
              </a:rPr>
              <a:t> PÀ°à¹PÉÆqÀ¨ÉÃPÀÄ.</a:t>
            </a:r>
          </a:p>
          <a:p>
            <a:r>
              <a:rPr lang="en-US" sz="2400" dirty="0" err="1" smtClean="0">
                <a:latin typeface="BRH Kannada RN" pitchFamily="2" charset="0"/>
              </a:rPr>
              <a:t>PÁAiÀÄðPÀæªÀÄ</a:t>
            </a:r>
            <a:r>
              <a:rPr lang="en-US" sz="2400" dirty="0" smtClean="0">
                <a:latin typeface="BRH Kannada RN" pitchFamily="2" charset="0"/>
              </a:rPr>
              <a:t> AiÀÄ±À¹éUÉ ¸ÀA§A¢ü¹zÀAvÉ ¥</a:t>
            </a:r>
            <a:r>
              <a:rPr lang="en-US" sz="2400" dirty="0" err="1" smtClean="0">
                <a:latin typeface="BRH Kannada RN" pitchFamily="2" charset="0"/>
              </a:rPr>
              <a:t>Àæw</a:t>
            </a:r>
            <a:r>
              <a:rPr lang="en-US" sz="2400" dirty="0" smtClean="0">
                <a:latin typeface="BRH Kannada RN" pitchFamily="2" charset="0"/>
              </a:rPr>
              <a:t> º</a:t>
            </a:r>
            <a:r>
              <a:rPr lang="en-US" sz="2400" dirty="0" err="1" smtClean="0">
                <a:latin typeface="BRH Kannada RN" pitchFamily="2" charset="0"/>
              </a:rPr>
              <a:t>ÀAvÀzÀ°èAiÀÄÆ</a:t>
            </a:r>
            <a:r>
              <a:rPr lang="en-US" sz="2400" dirty="0" smtClean="0">
                <a:latin typeface="BRH Kannada RN" pitchFamily="2" charset="0"/>
              </a:rPr>
              <a:t> ¥sÀ¯Á£ÀÄ¨sÀ«UÀ½UÉ, ¸</a:t>
            </a:r>
            <a:r>
              <a:rPr lang="en-US" sz="2400" dirty="0" err="1" smtClean="0">
                <a:latin typeface="BRH Kannada RN" pitchFamily="2" charset="0"/>
              </a:rPr>
              <a:t>ÀA¥À£ÀÆä</a:t>
            </a:r>
            <a:r>
              <a:rPr lang="en-US" sz="2400" dirty="0" smtClean="0">
                <a:latin typeface="BRH Kannada RN" pitchFamily="2" charset="0"/>
              </a:rPr>
              <a:t>® ªÀåQÛUÀ½UÉ, ¸</a:t>
            </a:r>
            <a:r>
              <a:rPr lang="en-US" sz="2400" dirty="0" err="1" smtClean="0">
                <a:latin typeface="BRH Kannada RN" pitchFamily="2" charset="0"/>
              </a:rPr>
              <a:t>ÀÄÖrAiÉÆÃ</a:t>
            </a:r>
            <a:r>
              <a:rPr lang="en-US" sz="2400" dirty="0" smtClean="0">
                <a:latin typeface="BRH Kannada RN" pitchFamily="2" charset="0"/>
              </a:rPr>
              <a:t> ¤</a:t>
            </a:r>
            <a:r>
              <a:rPr lang="en-US" sz="2400" dirty="0" err="1" smtClean="0">
                <a:latin typeface="BRH Kannada RN" pitchFamily="2" charset="0"/>
              </a:rPr>
              <a:t>AiÀÄAvÀæPÀjUÉ</a:t>
            </a:r>
            <a:r>
              <a:rPr lang="en-US" sz="2400" dirty="0" smtClean="0">
                <a:latin typeface="BRH Kannada RN" pitchFamily="2" charset="0"/>
              </a:rPr>
              <a:t> ª</a:t>
            </a:r>
            <a:r>
              <a:rPr lang="en-US" sz="2400" dirty="0" err="1" smtClean="0">
                <a:latin typeface="BRH Kannada RN" pitchFamily="2" charset="0"/>
              </a:rPr>
              <a:t>ÀiËTPÀªÁV</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¸ÀAeÉÕUÀ¼À£ÀÄß </a:t>
            </a:r>
            <a:r>
              <a:rPr lang="en-US" sz="2400" dirty="0" err="1" smtClean="0">
                <a:latin typeface="BRH Kannada RN" pitchFamily="2" charset="0"/>
              </a:rPr>
              <a:t>vÉÆÃj¸ÀÄªÀ</a:t>
            </a:r>
            <a:r>
              <a:rPr lang="en-US" sz="2400" dirty="0" smtClean="0">
                <a:latin typeface="BRH Kannada RN" pitchFamily="2" charset="0"/>
              </a:rPr>
              <a:t> ªÀÄÆ®PÀ ¤</a:t>
            </a:r>
            <a:r>
              <a:rPr lang="en-US" sz="2400" dirty="0" err="1" smtClean="0">
                <a:latin typeface="BRH Kannada RN" pitchFamily="2" charset="0"/>
              </a:rPr>
              <a:t>AiÀÄAvÀætzÀ°èqÀÄªÀ</a:t>
            </a:r>
            <a:r>
              <a:rPr lang="en-US" sz="2400" dirty="0" smtClean="0">
                <a:latin typeface="BRH Kannada RN" pitchFamily="2" charset="0"/>
              </a:rPr>
              <a:t> </a:t>
            </a:r>
            <a:r>
              <a:rPr lang="en-US" sz="2400" dirty="0" err="1" smtClean="0">
                <a:latin typeface="BRH Kannada RN" pitchFamily="2" charset="0"/>
              </a:rPr>
              <a:t>eÁuÉä</a:t>
            </a:r>
            <a:r>
              <a:rPr lang="en-US" sz="2400" dirty="0" smtClean="0">
                <a:latin typeface="BRH Kannada RN" pitchFamily="2" charset="0"/>
              </a:rPr>
              <a:t> º</a:t>
            </a:r>
            <a:r>
              <a:rPr lang="en-US" sz="2400" dirty="0" err="1" smtClean="0">
                <a:latin typeface="BRH Kannada RN" pitchFamily="2" charset="0"/>
              </a:rPr>
              <a:t>ÉÆA¢gÀ¨ÉÃPÀÄ</a:t>
            </a:r>
            <a:r>
              <a:rPr lang="en-US" sz="2400" dirty="0" smtClean="0">
                <a:latin typeface="BRH Kannada RN" pitchFamily="2" charset="0"/>
              </a:rPr>
              <a:t>.</a:t>
            </a:r>
          </a:p>
          <a:p>
            <a:r>
              <a:rPr lang="en-US" sz="2400" dirty="0" smtClean="0">
                <a:latin typeface="BRH Kannada RN" pitchFamily="2" charset="0"/>
              </a:rPr>
              <a:t>¥sÀ¯Á£ÀÄ¨sÀ«UÀ½UÉ </a:t>
            </a:r>
            <a:r>
              <a:rPr lang="en-US" sz="2400" dirty="0" err="1" smtClean="0">
                <a:latin typeface="BRH Kannada RN" pitchFamily="2" charset="0"/>
              </a:rPr>
              <a:t>QæAiÀiÁvÀäPÀªÁV</a:t>
            </a:r>
            <a:r>
              <a:rPr lang="en-US" sz="2400" dirty="0" smtClean="0">
                <a:latin typeface="BRH Kannada RN" pitchFamily="2" charset="0"/>
              </a:rPr>
              <a:t> ¨</a:t>
            </a:r>
            <a:r>
              <a:rPr lang="en-US" sz="2400" dirty="0" err="1" smtClean="0">
                <a:latin typeface="BRH Kannada RN" pitchFamily="2" charset="0"/>
              </a:rPr>
              <a:t>sÁUÀªÀ</a:t>
            </a:r>
            <a:r>
              <a:rPr lang="en-US" sz="2400" dirty="0" smtClean="0">
                <a:latin typeface="BRH Kannada RN" pitchFamily="2" charset="0"/>
              </a:rPr>
              <a:t>»¸</a:t>
            </a:r>
            <a:r>
              <a:rPr lang="en-US" sz="2400" dirty="0" err="1" smtClean="0">
                <a:latin typeface="BRH Kannada RN" pitchFamily="2" charset="0"/>
              </a:rPr>
              <a:t>ÀÄªÀAvÉ</a:t>
            </a:r>
            <a:r>
              <a:rPr lang="en-US" sz="2400" dirty="0" smtClean="0">
                <a:latin typeface="BRH Kannada RN" pitchFamily="2" charset="0"/>
              </a:rPr>
              <a:t> ¥</a:t>
            </a:r>
            <a:r>
              <a:rPr lang="en-US" sz="2400" dirty="0" err="1" smtClean="0">
                <a:latin typeface="BRH Kannada RN" pitchFamily="2" charset="0"/>
              </a:rPr>
              <a:t>ÉæÃgÉÃ</a:t>
            </a:r>
            <a:r>
              <a:rPr lang="en-US" sz="2400" dirty="0" smtClean="0">
                <a:latin typeface="BRH Kannada RN" pitchFamily="2" charset="0"/>
              </a:rPr>
              <a:t>¦¸À¨ÉÃPÀÄ.</a:t>
            </a:r>
            <a:endParaRPr lang="en-US" sz="2400" dirty="0">
              <a:latin typeface="BRH Kannada RN"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C¥ï</a:t>
            </a:r>
            <a:r>
              <a:rPr lang="en-US" dirty="0" smtClean="0">
                <a:latin typeface="BRH Kannada RN" pitchFamily="2" charset="0"/>
              </a:rPr>
              <a:t> °</a:t>
            </a:r>
            <a:r>
              <a:rPr lang="en-US" dirty="0" err="1" smtClean="0">
                <a:latin typeface="BRH Kannada RN" pitchFamily="2" charset="0"/>
              </a:rPr>
              <a:t>APï</a:t>
            </a:r>
            <a:r>
              <a:rPr lang="en-US" dirty="0" smtClean="0">
                <a:latin typeface="BRH Kannada RN" pitchFamily="2" charset="0"/>
              </a:rPr>
              <a:t> ª</a:t>
            </a:r>
            <a:r>
              <a:rPr lang="en-US" dirty="0" err="1" smtClean="0">
                <a:latin typeface="BRH Kannada RN" pitchFamily="2" charset="0"/>
              </a:rPr>
              <a:t>ÀåªÀ¸ÉÜ</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E£Áìmï</a:t>
            </a:r>
            <a:r>
              <a:rPr lang="en-US" sz="2400" dirty="0" smtClean="0">
                <a:latin typeface="BRH Kannada RN" pitchFamily="2" charset="0"/>
              </a:rPr>
              <a:t> – </a:t>
            </a:r>
            <a:r>
              <a:rPr lang="en-US" sz="2400" dirty="0" err="1" smtClean="0">
                <a:latin typeface="BRH Kannada RN" pitchFamily="2" charset="0"/>
              </a:rPr>
              <a:t>CºÀªÀÄzÁ¨Ázï</a:t>
            </a:r>
            <a:r>
              <a:rPr lang="en-US" sz="2400" dirty="0" smtClean="0">
                <a:latin typeface="BRH Kannada RN" pitchFamily="2" charset="0"/>
              </a:rPr>
              <a:t>, </a:t>
            </a:r>
            <a:r>
              <a:rPr lang="en-US" sz="2400" dirty="0" err="1" smtClean="0">
                <a:latin typeface="BRH Kannada RN" pitchFamily="2" charset="0"/>
              </a:rPr>
              <a:t>zÉºÀ</a:t>
            </a:r>
            <a:r>
              <a:rPr lang="en-US" sz="2400" dirty="0" smtClean="0">
                <a:latin typeface="BRH Kannada RN" pitchFamily="2" charset="0"/>
              </a:rPr>
              <a:t>°, ¨</a:t>
            </a:r>
            <a:r>
              <a:rPr lang="en-US" sz="2400" dirty="0" err="1" smtClean="0">
                <a:latin typeface="BRH Kannada RN" pitchFamily="2" charset="0"/>
              </a:rPr>
              <a:t>sÀÆ¥Á</a:t>
            </a:r>
            <a:r>
              <a:rPr lang="en-US" sz="2400" dirty="0" smtClean="0">
                <a:latin typeface="BRH Kannada RN" pitchFamily="2" charset="0"/>
              </a:rPr>
              <a:t>®, </a:t>
            </a:r>
            <a:r>
              <a:rPr lang="en-US" sz="2400" dirty="0" err="1" smtClean="0">
                <a:latin typeface="BRH Kannada RN" pitchFamily="2" charset="0"/>
              </a:rPr>
              <a:t>UÀÄdgÁvÀ</a:t>
            </a:r>
            <a:r>
              <a:rPr lang="en-US" sz="2400" dirty="0" smtClean="0">
                <a:latin typeface="BRH Kannada RN" pitchFamily="2" charset="0"/>
              </a:rPr>
              <a:t>, ª</a:t>
            </a:r>
            <a:r>
              <a:rPr lang="en-US" sz="2400" dirty="0" err="1" smtClean="0">
                <a:latin typeface="BRH Kannada RN" pitchFamily="2" charset="0"/>
              </a:rPr>
              <a:t>ÉÄÊ¸ÀÆgÀÄ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©½ ºÀ®UÉ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CAvÀgï</a:t>
            </a:r>
            <a:r>
              <a:rPr lang="en-US" sz="2400" dirty="0" smtClean="0">
                <a:latin typeface="BRH Kannada RN" pitchFamily="2" charset="0"/>
              </a:rPr>
              <a:t> </a:t>
            </a:r>
            <a:r>
              <a:rPr lang="en-US" sz="2400" dirty="0" err="1" smtClean="0">
                <a:latin typeface="BRH Kannada RN" pitchFamily="2" charset="0"/>
              </a:rPr>
              <a:t>QæAiÀiÁvÀäPÀ</a:t>
            </a:r>
            <a:r>
              <a:rPr lang="en-US" sz="2400" dirty="0" smtClean="0">
                <a:latin typeface="BRH Kannada RN" pitchFamily="2" charset="0"/>
              </a:rPr>
              <a:t> ©½ ºÀ®UÉ </a:t>
            </a:r>
            <a:r>
              <a:rPr lang="en-US" sz="2400" dirty="0" err="1" smtClean="0">
                <a:latin typeface="BRH Kannada RN" pitchFamily="2" charset="0"/>
              </a:rPr>
              <a:t>JAzÀgÉ</a:t>
            </a:r>
            <a:r>
              <a:rPr lang="en-US" sz="2400" dirty="0" smtClean="0">
                <a:latin typeface="BRH Kannada RN" pitchFamily="2" charset="0"/>
              </a:rPr>
              <a:t> £</a:t>
            </a:r>
            <a:r>
              <a:rPr lang="en-US" sz="2400" dirty="0" err="1" smtClean="0">
                <a:latin typeface="BRH Kannada RN" pitchFamily="2" charset="0"/>
              </a:rPr>
              <a:t>ÉÆÃmï</a:t>
            </a:r>
            <a:r>
              <a:rPr lang="en-US" sz="2400" dirty="0" smtClean="0">
                <a:latin typeface="BRH Kannada RN" pitchFamily="2" charset="0"/>
              </a:rPr>
              <a:t> §</a:t>
            </a:r>
            <a:r>
              <a:rPr lang="en-US" sz="2400" dirty="0" err="1" smtClean="0">
                <a:latin typeface="BRH Kannada RN" pitchFamily="2" charset="0"/>
              </a:rPr>
              <a:t>ÄPï</a:t>
            </a:r>
            <a:r>
              <a:rPr lang="en-US" sz="2400" dirty="0" smtClean="0">
                <a:latin typeface="BRH Kannada RN" pitchFamily="2" charset="0"/>
              </a:rPr>
              <a:t> </a:t>
            </a:r>
            <a:r>
              <a:rPr lang="en-US" sz="2400" dirty="0" err="1" smtClean="0">
                <a:latin typeface="BRH Kannada RN" pitchFamily="2" charset="0"/>
              </a:rPr>
              <a:t>vÀAvÁæA±ÀªÀ£ÀÄß</a:t>
            </a:r>
            <a:r>
              <a:rPr lang="en-US" sz="2400" dirty="0" smtClean="0">
                <a:latin typeface="BRH Kannada RN" pitchFamily="2" charset="0"/>
              </a:rPr>
              <a:t> §¼À¹gÀÄªÀ </a:t>
            </a:r>
            <a:r>
              <a:rPr lang="en-US" sz="2400" dirty="0" err="1" smtClean="0">
                <a:latin typeface="BRH Kannada RN" pitchFamily="2" charset="0"/>
              </a:rPr>
              <a:t>zÉÆqÀØ</a:t>
            </a:r>
            <a:r>
              <a:rPr lang="en-US" sz="2400" dirty="0" smtClean="0">
                <a:latin typeface="BRH Kannada RN" pitchFamily="2" charset="0"/>
              </a:rPr>
              <a:t> ¥</a:t>
            </a:r>
            <a:r>
              <a:rPr lang="en-US" sz="2400" dirty="0" err="1" smtClean="0">
                <a:latin typeface="BRH Kannada RN" pitchFamily="2" charset="0"/>
              </a:rPr>
              <a:t>ÀgÀzÉAiÀÄ£ÀÄß</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UÀtPÀAiÀÄAvÀæ</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¸ÁzsÀ£ÀUÀ¼À£ÀÄß º</a:t>
            </a:r>
            <a:r>
              <a:rPr lang="en-US" sz="2400" dirty="0" err="1" smtClean="0">
                <a:latin typeface="BRH Kannada RN" pitchFamily="2" charset="0"/>
              </a:rPr>
              <a:t>ÉÆA¢gÀÄªÀ</a:t>
            </a:r>
            <a:r>
              <a:rPr lang="en-US" sz="2400" dirty="0" smtClean="0">
                <a:latin typeface="BRH Kannada RN" pitchFamily="2" charset="0"/>
              </a:rPr>
              <a:t> </a:t>
            </a:r>
            <a:r>
              <a:rPr lang="en-US" sz="2400" dirty="0" err="1" smtClean="0">
                <a:latin typeface="BRH Kannada RN" pitchFamily="2" charset="0"/>
              </a:rPr>
              <a:t>vÁAwæPÀ</a:t>
            </a:r>
            <a:r>
              <a:rPr lang="en-US" sz="2400" dirty="0" smtClean="0">
                <a:latin typeface="BRH Kannada RN" pitchFamily="2" charset="0"/>
              </a:rPr>
              <a:t> ª</a:t>
            </a:r>
            <a:r>
              <a:rPr lang="en-US" sz="2400" dirty="0" err="1" smtClean="0">
                <a:latin typeface="BRH Kannada RN" pitchFamily="2" charset="0"/>
              </a:rPr>
              <a:t>ÀåªÀ¸ÉÜAiÀiÁVzÉ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©½ º</a:t>
            </a:r>
            <a:r>
              <a:rPr lang="en-US" dirty="0" err="1" smtClean="0">
                <a:latin typeface="BRH Kannada RN" pitchFamily="2" charset="0"/>
              </a:rPr>
              <a:t>À®UÉAiÀÄ</a:t>
            </a:r>
            <a:r>
              <a:rPr lang="en-US" dirty="0" smtClean="0">
                <a:latin typeface="BRH Kannada RN" pitchFamily="2" charset="0"/>
              </a:rPr>
              <a:t> ®PÀëtUÀ¼ÀÄ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©½ º</a:t>
            </a:r>
            <a:r>
              <a:rPr lang="en-US" sz="2400" dirty="0" err="1" smtClean="0">
                <a:latin typeface="BRH Kannada RN" pitchFamily="2" charset="0"/>
              </a:rPr>
              <a:t>À®UÉAiÀÄ</a:t>
            </a:r>
            <a:r>
              <a:rPr lang="en-US" sz="2400" dirty="0" smtClean="0">
                <a:latin typeface="BRH Kannada RN" pitchFamily="2" charset="0"/>
              </a:rPr>
              <a:t> ªÉÄÃ¯É ¯</a:t>
            </a:r>
            <a:r>
              <a:rPr lang="en-US" sz="2400" dirty="0" err="1" smtClean="0">
                <a:latin typeface="BRH Kannada RN" pitchFamily="2" charset="0"/>
              </a:rPr>
              <a:t>ÉÊmï</a:t>
            </a:r>
            <a:r>
              <a:rPr lang="en-US" sz="2400" dirty="0" smtClean="0">
                <a:latin typeface="BRH Kannada RN" pitchFamily="2" charset="0"/>
              </a:rPr>
              <a:t> ¥</a:t>
            </a:r>
            <a:r>
              <a:rPr lang="en-US" sz="2400" dirty="0" err="1" smtClean="0">
                <a:latin typeface="BRH Kannada RN" pitchFamily="2" charset="0"/>
              </a:rPr>
              <a:t>É£ï</a:t>
            </a:r>
            <a:r>
              <a:rPr lang="en-US" sz="2400" dirty="0" smtClean="0">
                <a:latin typeface="BRH Kannada RN" pitchFamily="2" charset="0"/>
              </a:rPr>
              <a:t> ¤</a:t>
            </a:r>
            <a:r>
              <a:rPr lang="en-US" sz="2400" dirty="0" err="1" smtClean="0">
                <a:latin typeface="BRH Kannada RN" pitchFamily="2" charset="0"/>
              </a:rPr>
              <a:t>AzÀ</a:t>
            </a:r>
            <a:r>
              <a:rPr lang="en-US" sz="2400" dirty="0" smtClean="0">
                <a:latin typeface="BRH Kannada RN" pitchFamily="2" charset="0"/>
              </a:rPr>
              <a:t> §</a:t>
            </a:r>
            <a:r>
              <a:rPr lang="en-US" sz="2400" dirty="0" err="1" smtClean="0">
                <a:latin typeface="BRH Kannada RN" pitchFamily="2" charset="0"/>
              </a:rPr>
              <a:t>gÉAiÀÄ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©½ º</a:t>
            </a:r>
            <a:r>
              <a:rPr lang="en-US" sz="2400" dirty="0" err="1" smtClean="0">
                <a:latin typeface="BRH Kannada RN" pitchFamily="2" charset="0"/>
              </a:rPr>
              <a:t>À®UÉAiÀÄ</a:t>
            </a:r>
            <a:r>
              <a:rPr lang="en-US" sz="2400" dirty="0" smtClean="0">
                <a:latin typeface="BRH Kannada RN" pitchFamily="2" charset="0"/>
              </a:rPr>
              <a:t> ªÉÄÃ¯É §</a:t>
            </a:r>
            <a:r>
              <a:rPr lang="en-US" sz="2400" dirty="0" err="1" smtClean="0">
                <a:latin typeface="BRH Kannada RN" pitchFamily="2" charset="0"/>
              </a:rPr>
              <a:t>gÉzÀ</a:t>
            </a:r>
            <a:r>
              <a:rPr lang="en-US" sz="2400" dirty="0" smtClean="0">
                <a:latin typeface="BRH Kannada RN" pitchFamily="2" charset="0"/>
              </a:rPr>
              <a:t> «µ</a:t>
            </a:r>
            <a:r>
              <a:rPr lang="en-US" sz="2400" dirty="0" err="1" smtClean="0">
                <a:latin typeface="BRH Kannada RN" pitchFamily="2" charset="0"/>
              </a:rPr>
              <a:t>ÀAiÀÄªÀ£ÀÄß</a:t>
            </a:r>
            <a:r>
              <a:rPr lang="en-US" sz="2400" dirty="0" smtClean="0">
                <a:latin typeface="BRH Kannada RN" pitchFamily="2" charset="0"/>
              </a:rPr>
              <a:t> </a:t>
            </a:r>
            <a:r>
              <a:rPr lang="en-US" sz="2400" dirty="0" err="1" smtClean="0">
                <a:latin typeface="BRH Kannada RN" pitchFamily="2" charset="0"/>
              </a:rPr>
              <a:t>UÀtPÀ</a:t>
            </a:r>
            <a:r>
              <a:rPr lang="en-US" sz="2400" dirty="0" smtClean="0">
                <a:latin typeface="BRH Kannada RN" pitchFamily="2" charset="0"/>
              </a:rPr>
              <a:t> </a:t>
            </a:r>
            <a:r>
              <a:rPr lang="en-US" sz="2400" dirty="0" err="1" smtClean="0">
                <a:latin typeface="BRH Kannada RN" pitchFamily="2" charset="0"/>
              </a:rPr>
              <a:t>AiÀÄAvÀæzÀ°è</a:t>
            </a:r>
            <a:r>
              <a:rPr lang="en-US" sz="2400" dirty="0" smtClean="0">
                <a:latin typeface="BRH Kannada RN" pitchFamily="2" charset="0"/>
              </a:rPr>
              <a:t> ¸ÀAUÀæ»¹qÀ§º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CAvÀeÁð</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J®è</a:t>
            </a:r>
            <a:r>
              <a:rPr lang="en-US" sz="2400" dirty="0" smtClean="0">
                <a:latin typeface="BRH Kannada RN" pitchFamily="2" charset="0"/>
              </a:rPr>
              <a:t> vÀAvÁæA±ÀUÀ¼À£ÀÄß ¥</a:t>
            </a:r>
            <a:r>
              <a:rPr lang="en-US" sz="2400" dirty="0" err="1" smtClean="0">
                <a:latin typeface="BRH Kannada RN" pitchFamily="2" charset="0"/>
              </a:rPr>
              <a:t>ÀgÀzÉAiÀÄ</a:t>
            </a:r>
            <a:r>
              <a:rPr lang="en-US" sz="2400" dirty="0" smtClean="0">
                <a:latin typeface="BRH Kannada RN" pitchFamily="2" charset="0"/>
              </a:rPr>
              <a:t> ªÉÄ¯É ©A©¸À§º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N¹Dgï </a:t>
            </a:r>
            <a:r>
              <a:rPr lang="en-US" sz="2400" dirty="0" err="1" smtClean="0">
                <a:latin typeface="BRH Kannada RN" pitchFamily="2" charset="0"/>
              </a:rPr>
              <a:t>vÀAvÁæA±À</a:t>
            </a:r>
            <a:r>
              <a:rPr lang="en-US" sz="2400" dirty="0" smtClean="0">
                <a:latin typeface="BRH Kannada RN" pitchFamily="2" charset="0"/>
              </a:rPr>
              <a:t> §¼À¹ §</a:t>
            </a:r>
            <a:r>
              <a:rPr lang="en-US" sz="2400" dirty="0" err="1" smtClean="0">
                <a:latin typeface="BRH Kannada RN" pitchFamily="2" charset="0"/>
              </a:rPr>
              <a:t>gÉ¢gÀÄªÀ</a:t>
            </a:r>
            <a:r>
              <a:rPr lang="en-US" sz="2400" dirty="0" smtClean="0">
                <a:latin typeface="BRH Kannada RN" pitchFamily="2" charset="0"/>
              </a:rPr>
              <a:t> CA±ÀUÀ¼À£ÀÄß ¥</a:t>
            </a:r>
            <a:r>
              <a:rPr lang="en-US" sz="2400" dirty="0" err="1" smtClean="0">
                <a:latin typeface="BRH Kannada RN" pitchFamily="2" charset="0"/>
              </a:rPr>
              <a:t>ÀoÀå</a:t>
            </a:r>
            <a:r>
              <a:rPr lang="en-US" sz="2400" dirty="0" smtClean="0">
                <a:latin typeface="BRH Kannada RN" pitchFamily="2" charset="0"/>
              </a:rPr>
              <a:t> </a:t>
            </a:r>
            <a:r>
              <a:rPr lang="en-US" sz="2400" dirty="0" err="1" smtClean="0">
                <a:latin typeface="BRH Kannada RN" pitchFamily="2" charset="0"/>
              </a:rPr>
              <a:t>gÀÆ¥ÀPÉÌ</a:t>
            </a:r>
            <a:r>
              <a:rPr lang="en-US" sz="2400" dirty="0" smtClean="0">
                <a:latin typeface="BRH Kannada RN" pitchFamily="2" charset="0"/>
              </a:rPr>
              <a:t> §</a:t>
            </a:r>
            <a:r>
              <a:rPr lang="en-US" sz="2400" dirty="0" err="1" smtClean="0">
                <a:latin typeface="BRH Kannada RN" pitchFamily="2" charset="0"/>
              </a:rPr>
              <a:t>zÀ¯Á¬Ä¸À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gÉÃSÁ</a:t>
            </a:r>
            <a:r>
              <a:rPr lang="en-US" sz="2400" dirty="0" smtClean="0">
                <a:latin typeface="BRH Kannada RN" pitchFamily="2" charset="0"/>
              </a:rPr>
              <a:t> avÀæUÀ¼À£ÀÄß ©</a:t>
            </a:r>
            <a:r>
              <a:rPr lang="en-US" sz="2400" dirty="0" err="1" smtClean="0">
                <a:latin typeface="BRH Kannada RN" pitchFamily="2" charset="0"/>
              </a:rPr>
              <a:t>r¸À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ÁoÀ</a:t>
            </a:r>
            <a:r>
              <a:rPr lang="en-US" sz="2400" dirty="0" smtClean="0">
                <a:latin typeface="BRH Kannada RN" pitchFamily="2" charset="0"/>
              </a:rPr>
              <a:t> </a:t>
            </a:r>
            <a:r>
              <a:rPr lang="en-US" sz="2400" dirty="0" err="1" smtClean="0">
                <a:latin typeface="BRH Kannada RN" pitchFamily="2" charset="0"/>
              </a:rPr>
              <a:t>AiÉÆÃd£ÉAiÀÄ£ÀÄß</a:t>
            </a:r>
            <a:r>
              <a:rPr lang="en-US" sz="2400" dirty="0" smtClean="0">
                <a:latin typeface="BRH Kannada RN" pitchFamily="2" charset="0"/>
              </a:rPr>
              <a:t> §º</a:t>
            </a:r>
            <a:r>
              <a:rPr lang="en-US" sz="2400" dirty="0" err="1" smtClean="0">
                <a:latin typeface="BRH Kannada RN" pitchFamily="2" charset="0"/>
              </a:rPr>
              <a:t>ÀÄªÀiÁzsÀåªÀÄ</a:t>
            </a:r>
            <a:r>
              <a:rPr lang="en-US" sz="2400" dirty="0" smtClean="0">
                <a:latin typeface="BRH Kannada RN" pitchFamily="2" charset="0"/>
              </a:rPr>
              <a:t> §¼ÀPÉAiÀÄ </a:t>
            </a:r>
            <a:r>
              <a:rPr lang="en-US" sz="2400" dirty="0" err="1" smtClean="0">
                <a:latin typeface="BRH Kannada RN" pitchFamily="2" charset="0"/>
              </a:rPr>
              <a:t>DzsÁgÀzÀ°è</a:t>
            </a:r>
            <a:r>
              <a:rPr lang="en-US" sz="2400" dirty="0" smtClean="0">
                <a:latin typeface="BRH Kannada RN" pitchFamily="2" charset="0"/>
              </a:rPr>
              <a:t> ¹zÀÞ¥Àr¸À§º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ÀjuÁªÀÄPÁjAiÀiÁV</a:t>
            </a:r>
            <a:r>
              <a:rPr lang="en-US" sz="2400" dirty="0" smtClean="0">
                <a:latin typeface="BRH Kannada RN" pitchFamily="2" charset="0"/>
              </a:rPr>
              <a:t> PÀ°¸À§º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«.UÀ¼À </a:t>
            </a:r>
            <a:r>
              <a:rPr lang="en-US" sz="2400" dirty="0" err="1" smtClean="0">
                <a:latin typeface="BRH Kannada RN" pitchFamily="2" charset="0"/>
              </a:rPr>
              <a:t>PÀ°PÉAiÀÄ£ÀÄß</a:t>
            </a:r>
            <a:r>
              <a:rPr lang="en-US" sz="2400" dirty="0" smtClean="0">
                <a:latin typeface="BRH Kannada RN" pitchFamily="2" charset="0"/>
              </a:rPr>
              <a:t> ¥</a:t>
            </a:r>
            <a:r>
              <a:rPr lang="en-US" sz="2400" dirty="0" err="1" smtClean="0">
                <a:latin typeface="BRH Kannada RN" pitchFamily="2" charset="0"/>
              </a:rPr>
              <a:t>ÉæÃgÉÃ</a:t>
            </a:r>
            <a:r>
              <a:rPr lang="en-US" sz="2400" dirty="0" smtClean="0">
                <a:latin typeface="BRH Kannada RN" pitchFamily="2" charset="0"/>
              </a:rPr>
              <a:t>¦¸À§º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dUÀwÛ£À</a:t>
            </a:r>
            <a:r>
              <a:rPr lang="en-US" sz="2400" dirty="0" smtClean="0">
                <a:latin typeface="BRH Kannada RN" pitchFamily="2" charset="0"/>
              </a:rPr>
              <a:t> </a:t>
            </a:r>
            <a:r>
              <a:rPr lang="en-US" sz="2400" dirty="0" err="1" smtClean="0">
                <a:latin typeface="BRH Kannada RN" pitchFamily="2" charset="0"/>
              </a:rPr>
              <a:t>J¯Áè</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w½zÀÄPÉÆ¼Àî§º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«.UÀ¼À UÀªÀÄ£À ¸ÀÄ®¨</a:t>
            </a:r>
            <a:r>
              <a:rPr lang="en-US" sz="2400" dirty="0" err="1" smtClean="0">
                <a:latin typeface="BRH Kannada RN" pitchFamily="2" charset="0"/>
              </a:rPr>
              <a:t>sÀªÁV</a:t>
            </a:r>
            <a:r>
              <a:rPr lang="en-US" sz="2400" dirty="0" smtClean="0">
                <a:latin typeface="BRH Kannada RN" pitchFamily="2" charset="0"/>
              </a:rPr>
              <a:t> </a:t>
            </a:r>
            <a:r>
              <a:rPr lang="en-US" sz="2400" dirty="0" err="1" smtClean="0">
                <a:latin typeface="BRH Kannada RN" pitchFamily="2" charset="0"/>
              </a:rPr>
              <a:t>PÉÃA¢æÃPÀj¸À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ÀiË®åªÀiÁ¥À£À</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UÉÊgÀÄ</a:t>
            </a:r>
            <a:r>
              <a:rPr lang="en-US" sz="2400" dirty="0" smtClean="0">
                <a:latin typeface="BRH Kannada RN" pitchFamily="2" charset="0"/>
              </a:rPr>
              <a:t> º</a:t>
            </a:r>
            <a:r>
              <a:rPr lang="en-US" sz="2400" dirty="0" err="1" smtClean="0">
                <a:latin typeface="BRH Kannada RN" pitchFamily="2" charset="0"/>
              </a:rPr>
              <a:t>ÁdgÁzÀ</a:t>
            </a:r>
            <a:r>
              <a:rPr lang="en-US" sz="2400" dirty="0" smtClean="0">
                <a:latin typeface="BRH Kannada RN" pitchFamily="2" charset="0"/>
              </a:rPr>
              <a:t> ªÀÄPÀÌ½UÉ CA¢£À ¥</a:t>
            </a:r>
            <a:r>
              <a:rPr lang="en-US" sz="2400" dirty="0" err="1" smtClean="0">
                <a:latin typeface="BRH Kannada RN" pitchFamily="2" charset="0"/>
              </a:rPr>
              <a:t>ÁoÀ</a:t>
            </a:r>
            <a:r>
              <a:rPr lang="en-US" sz="2400" dirty="0" smtClean="0">
                <a:latin typeface="BRH Kannada RN" pitchFamily="2" charset="0"/>
              </a:rPr>
              <a:t> ¨</a:t>
            </a:r>
            <a:r>
              <a:rPr lang="en-US" sz="2400" dirty="0" err="1" smtClean="0">
                <a:latin typeface="BRH Kannada RN" pitchFamily="2" charset="0"/>
              </a:rPr>
              <a:t>ÉÆÃzsÀ£ÉAiÀÄ£ÀÄß</a:t>
            </a:r>
            <a:r>
              <a:rPr lang="en-US" sz="2400" dirty="0" smtClean="0">
                <a:latin typeface="BRH Kannada RN" pitchFamily="2" charset="0"/>
              </a:rPr>
              <a:t> ¸</a:t>
            </a:r>
            <a:r>
              <a:rPr lang="en-US" sz="2400" dirty="0" err="1" smtClean="0">
                <a:latin typeface="BRH Kannada RN" pitchFamily="2" charset="0"/>
              </a:rPr>
              <a:t>ÀAUÀæ</a:t>
            </a:r>
            <a:r>
              <a:rPr lang="en-US" sz="2400" dirty="0" smtClean="0">
                <a:latin typeface="BRH Kannada RN" pitchFamily="2" charset="0"/>
              </a:rPr>
              <a:t>»¸À§º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ÀAiÀiÁA±ÀªÀ£ÀÄß</a:t>
            </a:r>
            <a:r>
              <a:rPr lang="en-US" sz="2400" dirty="0" smtClean="0">
                <a:latin typeface="BRH Kannada RN" pitchFamily="2" charset="0"/>
              </a:rPr>
              <a:t> ¸ÀÄ®¨</a:t>
            </a:r>
            <a:r>
              <a:rPr lang="en-US" sz="2400" dirty="0" err="1" smtClean="0">
                <a:latin typeface="BRH Kannada RN" pitchFamily="2" charset="0"/>
              </a:rPr>
              <a:t>sÀªÁV</a:t>
            </a:r>
            <a:r>
              <a:rPr lang="en-US" sz="2400" dirty="0" smtClean="0">
                <a:latin typeface="BRH Kannada RN" pitchFamily="2" charset="0"/>
              </a:rPr>
              <a:t> w½AiÀÄ§º</a:t>
            </a:r>
            <a:r>
              <a:rPr lang="en-US" sz="2400" dirty="0" err="1" smtClean="0">
                <a:latin typeface="BRH Kannada RN" pitchFamily="2" charset="0"/>
              </a:rPr>
              <a:t>ÀÄzÀÄ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Ew«ÄwUÀ¼ÀÄ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gÀ»vÀ</a:t>
            </a:r>
            <a:r>
              <a:rPr lang="en-US" sz="2400" dirty="0" smtClean="0">
                <a:latin typeface="BRH Kannada RN" pitchFamily="2" charset="0"/>
              </a:rPr>
              <a:t> ²PÀëPÀgÀÄ §¼À¸À®Ä </a:t>
            </a:r>
            <a:r>
              <a:rPr lang="en-US" sz="2400" dirty="0" err="1" smtClean="0">
                <a:latin typeface="BRH Kannada RN" pitchFamily="2" charset="0"/>
              </a:rPr>
              <a:t>C¸ÁzsÀå</a:t>
            </a:r>
            <a:r>
              <a:rPr lang="en-US" sz="2400" dirty="0" smtClean="0">
                <a:latin typeface="BRH Kannada RN" pitchFamily="2" charset="0"/>
              </a:rPr>
              <a:t>.</a:t>
            </a:r>
          </a:p>
          <a:p>
            <a:r>
              <a:rPr lang="en-US" sz="2400" dirty="0" smtClean="0">
                <a:latin typeface="BRH Kannada RN" pitchFamily="2" charset="0"/>
              </a:rPr>
              <a:t>ºÉZÀÄÑ ¸</a:t>
            </a:r>
            <a:r>
              <a:rPr lang="en-US" sz="2400" dirty="0" err="1" smtClean="0">
                <a:latin typeface="BRH Kannada RN" pitchFamily="2" charset="0"/>
              </a:rPr>
              <a:t>ÀªÀÄAiÀÄ</a:t>
            </a:r>
            <a:r>
              <a:rPr lang="en-US" sz="2400" dirty="0" smtClean="0">
                <a:latin typeface="BRH Kannada RN" pitchFamily="2" charset="0"/>
              </a:rPr>
              <a:t> ¨</a:t>
            </a:r>
            <a:r>
              <a:rPr lang="en-US" sz="2400" dirty="0" err="1" smtClean="0">
                <a:latin typeface="BRH Kannada RN" pitchFamily="2" charset="0"/>
              </a:rPr>
              <a:t>ÉÃPÁUÀÄvÀÛzÉ</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ÀðºÀuÁ</a:t>
            </a:r>
            <a:r>
              <a:rPr lang="en-US" sz="2400" dirty="0" smtClean="0">
                <a:latin typeface="BRH Kannada RN" pitchFamily="2" charset="0"/>
              </a:rPr>
              <a:t> ªÉZÀÑ ºÉZÀÄÑ.</a:t>
            </a:r>
          </a:p>
          <a:p>
            <a:r>
              <a:rPr lang="en-US" sz="2400" dirty="0" smtClean="0">
                <a:latin typeface="BRH Kannada RN" pitchFamily="2" charset="0"/>
              </a:rPr>
              <a:t>¸</a:t>
            </a:r>
            <a:r>
              <a:rPr lang="en-US" sz="2400" dirty="0" err="1" smtClean="0">
                <a:latin typeface="BRH Kannada RN" pitchFamily="2" charset="0"/>
              </a:rPr>
              <a:t>ÀªÀÄAiÀÄzÀ</a:t>
            </a:r>
            <a:r>
              <a:rPr lang="en-US" sz="2400" dirty="0" smtClean="0">
                <a:latin typeface="BRH Kannada RN" pitchFamily="2" charset="0"/>
              </a:rPr>
              <a:t> </a:t>
            </a:r>
            <a:r>
              <a:rPr lang="en-US" sz="2400" dirty="0" err="1" smtClean="0">
                <a:latin typeface="BRH Kannada RN" pitchFamily="2" charset="0"/>
              </a:rPr>
              <a:t>C¥ÀªÀåAiÀÄ</a:t>
            </a:r>
            <a:r>
              <a:rPr lang="en-US" sz="2400" dirty="0" smtClean="0">
                <a:latin typeface="BRH Kannada RN" pitchFamily="2" charset="0"/>
              </a:rPr>
              <a:t>.</a:t>
            </a:r>
            <a:br>
              <a:rPr lang="en-US" sz="2400" dirty="0" smtClean="0">
                <a:latin typeface="BRH Kannada RN" pitchFamily="2" charset="0"/>
              </a:rPr>
            </a:br>
            <a:endParaRPr lang="en-US" sz="2400" dirty="0">
              <a:latin typeface="BRH Kannada RN"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H Kannada RN" pitchFamily="2" charset="0"/>
              </a:rPr>
              <a:t>G¥ÀAiÉÆÃV¸ÀÄªÀÅzÀÄ</a:t>
            </a:r>
            <a:endParaRPr lang="en-US" dirty="0">
              <a:latin typeface="BRH Kannada RN" pitchFamily="2" charset="0"/>
            </a:endParaRPr>
          </a:p>
        </p:txBody>
      </p:sp>
      <p:sp>
        <p:nvSpPr>
          <p:cNvPr id="3" name="Content Placeholder 2"/>
          <p:cNvSpPr>
            <a:spLocks noGrp="1"/>
          </p:cNvSpPr>
          <p:nvPr>
            <p:ph idx="1"/>
          </p:nvPr>
        </p:nvSpPr>
        <p:spPr/>
        <p:txBody>
          <a:bodyPr>
            <a:normAutofit lnSpcReduction="10000"/>
          </a:bodyPr>
          <a:lstStyle/>
          <a:p>
            <a:r>
              <a:rPr lang="en-US" dirty="0" smtClean="0">
                <a:latin typeface="BRH Kannada RN" pitchFamily="2" charset="0"/>
              </a:rPr>
              <a:t>¨</a:t>
            </a:r>
            <a:r>
              <a:rPr lang="en-US" dirty="0" err="1" smtClean="0">
                <a:latin typeface="BRH Kannada RN" pitchFamily="2" charset="0"/>
              </a:rPr>
              <a:t>ÉÆÃzsÀ£Á</a:t>
            </a:r>
            <a:r>
              <a:rPr lang="en-US" dirty="0" smtClean="0">
                <a:latin typeface="BRH Kannada RN" pitchFamily="2" charset="0"/>
              </a:rPr>
              <a:t> ¸</a:t>
            </a:r>
            <a:r>
              <a:rPr lang="en-US" dirty="0" err="1" smtClean="0">
                <a:latin typeface="BRH Kannada RN" pitchFamily="2" charset="0"/>
              </a:rPr>
              <a:t>ÁzsÀ£ÀªÁV</a:t>
            </a:r>
            <a:r>
              <a:rPr lang="en-US" dirty="0" smtClean="0">
                <a:latin typeface="BRH Kannada RN" pitchFamily="2" charset="0"/>
              </a:rPr>
              <a:t> </a:t>
            </a:r>
          </a:p>
          <a:p>
            <a:r>
              <a:rPr lang="en-US" dirty="0" smtClean="0">
                <a:latin typeface="BRH Kannada RN" pitchFamily="2" charset="0"/>
              </a:rPr>
              <a:t>¸</a:t>
            </a:r>
            <a:r>
              <a:rPr lang="en-US" dirty="0" err="1" smtClean="0">
                <a:latin typeface="BRH Kannada RN" pitchFamily="2" charset="0"/>
              </a:rPr>
              <a:t>Àé</a:t>
            </a:r>
            <a:r>
              <a:rPr lang="en-US" dirty="0" smtClean="0">
                <a:latin typeface="BRH Kannada RN" pitchFamily="2" charset="0"/>
              </a:rPr>
              <a:t> PÀ°PÀ ¸</a:t>
            </a:r>
            <a:r>
              <a:rPr lang="en-US" dirty="0" err="1" smtClean="0">
                <a:latin typeface="BRH Kannada RN" pitchFamily="2" charset="0"/>
              </a:rPr>
              <a:t>ÁzsÀ£À</a:t>
            </a:r>
            <a:endParaRPr lang="en-US" dirty="0" smtClean="0">
              <a:latin typeface="BRH Kannada RN" pitchFamily="2" charset="0"/>
            </a:endParaRPr>
          </a:p>
          <a:p>
            <a:r>
              <a:rPr lang="en-US" dirty="0" smtClean="0">
                <a:latin typeface="BRH Kannada RN" pitchFamily="2" charset="0"/>
              </a:rPr>
              <a:t>²PÀëPÀgÀÄ «.UÀ½UÉ ¥ÀÅ¸ÀÛPÀ </a:t>
            </a:r>
            <a:r>
              <a:rPr lang="en-US" dirty="0" err="1" smtClean="0">
                <a:latin typeface="BRH Kannada RN" pitchFamily="2" charset="0"/>
              </a:rPr>
              <a:t>G¥ÀAiÉÆÃV¸ÀÄªÀ</a:t>
            </a:r>
            <a:r>
              <a:rPr lang="en-US" dirty="0" smtClean="0">
                <a:latin typeface="BRH Kannada RN" pitchFamily="2" charset="0"/>
              </a:rPr>
              <a:t> PÀ¯É w½¹PÉÆqÀ¨ÉÃPÀÄ.</a:t>
            </a:r>
          </a:p>
          <a:p>
            <a:r>
              <a:rPr lang="en-US" dirty="0" err="1" smtClean="0">
                <a:latin typeface="BRH Kannada RN" pitchFamily="2" charset="0"/>
              </a:rPr>
              <a:t>UÀÄ¯ÁªÀÄ£ÀAvÉ</a:t>
            </a:r>
            <a:r>
              <a:rPr lang="en-US" dirty="0" smtClean="0">
                <a:latin typeface="BRH Kannada RN" pitchFamily="2" charset="0"/>
              </a:rPr>
              <a:t> ª</a:t>
            </a:r>
            <a:r>
              <a:rPr lang="en-US" dirty="0" err="1" smtClean="0">
                <a:latin typeface="BRH Kannada RN" pitchFamily="2" charset="0"/>
              </a:rPr>
              <a:t>Àwð¸À¨ÁgÀzÀÄ</a:t>
            </a:r>
            <a:r>
              <a:rPr lang="en-US" dirty="0" smtClean="0">
                <a:latin typeface="BRH Kannada RN" pitchFamily="2" charset="0"/>
              </a:rPr>
              <a:t>.</a:t>
            </a:r>
          </a:p>
          <a:p>
            <a:r>
              <a:rPr lang="en-US" dirty="0" smtClean="0">
                <a:latin typeface="BRH Kannada RN" pitchFamily="2" charset="0"/>
              </a:rPr>
              <a:t>¥</a:t>
            </a:r>
            <a:r>
              <a:rPr lang="en-US" dirty="0" err="1" smtClean="0">
                <a:latin typeface="BRH Kannada RN" pitchFamily="2" charset="0"/>
              </a:rPr>
              <a:t>Á®PÀjUÉ</a:t>
            </a:r>
            <a:r>
              <a:rPr lang="en-US" dirty="0" smtClean="0">
                <a:latin typeface="BRH Kannada RN" pitchFamily="2" charset="0"/>
              </a:rPr>
              <a:t> </a:t>
            </a:r>
            <a:r>
              <a:rPr lang="en-US" dirty="0" err="1" smtClean="0">
                <a:latin typeface="BRH Kannada RN" pitchFamily="2" charset="0"/>
              </a:rPr>
              <a:t>vÀªÀÄä</a:t>
            </a:r>
            <a:r>
              <a:rPr lang="en-US" dirty="0" smtClean="0">
                <a:latin typeface="BRH Kannada RN" pitchFamily="2" charset="0"/>
              </a:rPr>
              <a:t> ªÀÄPÀÌ½UÉ w½¹PÉÆqÀ®Ä ¸</a:t>
            </a:r>
            <a:r>
              <a:rPr lang="en-US" dirty="0" err="1" smtClean="0">
                <a:latin typeface="BRH Kannada RN" pitchFamily="2" charset="0"/>
              </a:rPr>
              <a:t>ÀºÁAiÀÄªÁUÀÄªÀAwgÀ¨ÉÃPÀÄ</a:t>
            </a:r>
            <a:r>
              <a:rPr lang="en-US" dirty="0" smtClean="0">
                <a:latin typeface="BRH Kannada RN" pitchFamily="2" charset="0"/>
              </a:rPr>
              <a:t>.</a:t>
            </a:r>
            <a:endParaRPr lang="en-US" dirty="0">
              <a:latin typeface="BRH Kannada RN" pitchFamily="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E-CAZÉ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E-CAZÉ – </a:t>
            </a:r>
            <a:r>
              <a:rPr lang="en-US" sz="2400" dirty="0" err="1" smtClean="0">
                <a:latin typeface="BRH Kannada RN" pitchFamily="2" charset="0"/>
              </a:rPr>
              <a:t>UÀtPÀAiÀÄAvÀæ</a:t>
            </a:r>
            <a:r>
              <a:rPr lang="en-US" sz="2400" dirty="0" smtClean="0">
                <a:latin typeface="BRH Kannada RN" pitchFamily="2" charset="0"/>
              </a:rPr>
              <a:t> ªÀÄÆ®PÀ </a:t>
            </a:r>
            <a:r>
              <a:rPr lang="en-US" sz="2400" dirty="0" err="1" smtClean="0">
                <a:latin typeface="BRH Kannada RN" pitchFamily="2" charset="0"/>
              </a:rPr>
              <a:t>AiÀiÁgÀÄ</a:t>
            </a:r>
            <a:r>
              <a:rPr lang="en-US" sz="2400" dirty="0" smtClean="0">
                <a:latin typeface="BRH Kannada RN" pitchFamily="2" charset="0"/>
              </a:rPr>
              <a:t> ¨</a:t>
            </a:r>
            <a:r>
              <a:rPr lang="en-US" sz="2400" dirty="0" err="1" smtClean="0">
                <a:latin typeface="BRH Kannada RN" pitchFamily="2" charset="0"/>
              </a:rPr>
              <a:t>ÉÃPÁzÀgÀÆ</a:t>
            </a:r>
            <a:r>
              <a:rPr lang="en-US" sz="2400" dirty="0" smtClean="0">
                <a:latin typeface="BRH Kannada RN" pitchFamily="2" charset="0"/>
              </a:rPr>
              <a:t> ¸</a:t>
            </a:r>
            <a:r>
              <a:rPr lang="en-US" sz="2400" dirty="0" err="1" smtClean="0">
                <a:latin typeface="BRH Kannada RN" pitchFamily="2" charset="0"/>
              </a:rPr>
              <a:t>ÀAzÉÃ±À</a:t>
            </a:r>
            <a:r>
              <a:rPr lang="en-US" sz="2400" dirty="0" smtClean="0">
                <a:latin typeface="BRH Kannada RN" pitchFamily="2" charset="0"/>
              </a:rPr>
              <a:t> PÀ½¸À§º</a:t>
            </a:r>
            <a:r>
              <a:rPr lang="en-US" sz="2400" dirty="0" err="1" smtClean="0">
                <a:latin typeface="BRH Kannada RN" pitchFamily="2" charset="0"/>
              </a:rPr>
              <a:t>ÀÄzÀÄ</a:t>
            </a:r>
            <a:r>
              <a:rPr lang="en-US" sz="2400" dirty="0" smtClean="0">
                <a:latin typeface="BRH Kannada RN" pitchFamily="2" charset="0"/>
              </a:rPr>
              <a:t>.</a:t>
            </a:r>
          </a:p>
          <a:p>
            <a:pPr>
              <a:buNone/>
            </a:pPr>
            <a:r>
              <a:rPr lang="en-US" b="1" dirty="0" smtClean="0">
                <a:latin typeface="BRH Kannada RN" pitchFamily="2" charset="0"/>
              </a:rPr>
              <a:t>C£ÀÄPÀÆ®UÀ¼ÀÄ</a:t>
            </a:r>
            <a:endParaRPr lang="en-US" sz="2400" b="1"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ZÁgÀ</a:t>
            </a:r>
            <a:r>
              <a:rPr lang="en-US" sz="2400" dirty="0" smtClean="0">
                <a:latin typeface="BRH Kannada RN" pitchFamily="2" charset="0"/>
              </a:rPr>
              <a:t> «¤ª</a:t>
            </a:r>
            <a:r>
              <a:rPr lang="en-US" sz="2400" dirty="0" err="1" smtClean="0">
                <a:latin typeface="BRH Kannada RN" pitchFamily="2" charset="0"/>
              </a:rPr>
              <a:t>ÀÄAiÀÄ</a:t>
            </a:r>
            <a:r>
              <a:rPr lang="en-US" sz="2400" dirty="0" smtClean="0">
                <a:latin typeface="BRH Kannada RN" pitchFamily="2" charset="0"/>
              </a:rPr>
              <a:t> ªÀiÁrPÉÆ¼Àî§º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PÀrªÉÄ</a:t>
            </a:r>
            <a:r>
              <a:rPr lang="en-US" sz="2400" dirty="0" smtClean="0">
                <a:latin typeface="BRH Kannada RN" pitchFamily="2" charset="0"/>
              </a:rPr>
              <a:t> ¸</a:t>
            </a:r>
            <a:r>
              <a:rPr lang="en-US" sz="2400" dirty="0" err="1" smtClean="0">
                <a:latin typeface="BRH Kannada RN" pitchFamily="2" charset="0"/>
              </a:rPr>
              <a:t>ÀªÀÄAiÀÄ</a:t>
            </a:r>
            <a:r>
              <a:rPr lang="en-US" sz="2400" dirty="0" smtClean="0">
                <a:latin typeface="BRH Kannada RN" pitchFamily="2" charset="0"/>
              </a:rPr>
              <a:t> vÉUÉzÀÄPÉÆ¼ÀÄîvÀÛzÉ.</a:t>
            </a:r>
          </a:p>
          <a:p>
            <a:r>
              <a:rPr lang="en-US" sz="2400" dirty="0" err="1" smtClean="0">
                <a:latin typeface="BRH Kannada RN" pitchFamily="2" charset="0"/>
              </a:rPr>
              <a:t>M§âjVAvÀ</a:t>
            </a:r>
            <a:r>
              <a:rPr lang="en-US" sz="2400" dirty="0" smtClean="0">
                <a:latin typeface="BRH Kannada RN" pitchFamily="2" charset="0"/>
              </a:rPr>
              <a:t> ºÉZÀÄÑ </a:t>
            </a:r>
            <a:r>
              <a:rPr lang="en-US" sz="2400" dirty="0" err="1" smtClean="0">
                <a:latin typeface="BRH Kannada RN" pitchFamily="2" charset="0"/>
              </a:rPr>
              <a:t>d£ÀjUÉ</a:t>
            </a:r>
            <a:r>
              <a:rPr lang="en-US" sz="2400" dirty="0" smtClean="0">
                <a:latin typeface="BRH Kannada RN" pitchFamily="2" charset="0"/>
              </a:rPr>
              <a:t> KPÀ PÁ®PÉÌ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UË¥ÀåvÉ</a:t>
            </a:r>
            <a:r>
              <a:rPr lang="en-US" sz="2400" dirty="0" smtClean="0">
                <a:latin typeface="BRH Kannada RN" pitchFamily="2" charset="0"/>
              </a:rPr>
              <a:t> G½¹PÉÆ¼Àî§º</a:t>
            </a:r>
            <a:r>
              <a:rPr lang="en-US" sz="2400" dirty="0" err="1" smtClean="0">
                <a:latin typeface="BRH Kannada RN" pitchFamily="2" charset="0"/>
              </a:rPr>
              <a:t>ÀÄzÀÄ</a:t>
            </a:r>
            <a:r>
              <a:rPr lang="en-US" sz="2400" dirty="0" smtClean="0">
                <a:latin typeface="BRH Kannada RN" pitchFamily="2" charset="0"/>
              </a:rPr>
              <a:t>.</a:t>
            </a:r>
          </a:p>
          <a:p>
            <a:endParaRPr lang="en-US" sz="2400" dirty="0">
              <a:latin typeface="BRH Kannada RN" pitchFamily="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º</a:t>
            </a:r>
            <a:r>
              <a:rPr lang="en-US" dirty="0" err="1" smtClean="0">
                <a:latin typeface="BRH Kannada RN" pitchFamily="2" charset="0"/>
              </a:rPr>
              <a:t>ÀgÀmÉ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lnSpcReduction="10000"/>
          </a:bodyPr>
          <a:lstStyle/>
          <a:p>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DzsÀjvÀ</a:t>
            </a:r>
            <a:r>
              <a:rPr lang="en-US" sz="2400" dirty="0" smtClean="0">
                <a:latin typeface="BRH Kannada RN" pitchFamily="2" charset="0"/>
              </a:rPr>
              <a:t> ¸</a:t>
            </a:r>
            <a:r>
              <a:rPr lang="en-US" sz="2400" dirty="0" err="1" smtClean="0">
                <a:latin typeface="BRH Kannada RN" pitchFamily="2" charset="0"/>
              </a:rPr>
              <a:t>ÉÃªÉAiÀiÁVzÀÄÝ</a:t>
            </a:r>
            <a:r>
              <a:rPr lang="en-US" sz="2400" dirty="0" smtClean="0">
                <a:latin typeface="BRH Kannada RN" pitchFamily="2" charset="0"/>
              </a:rPr>
              <a:t>, ª</a:t>
            </a:r>
            <a:r>
              <a:rPr lang="en-US" sz="2400" dirty="0" err="1" smtClean="0">
                <a:latin typeface="BRH Kannada RN" pitchFamily="2" charset="0"/>
              </a:rPr>
              <a:t>ÀiÁvÀÄPÀvÉ</a:t>
            </a:r>
            <a:r>
              <a:rPr lang="en-US" sz="2400" dirty="0" smtClean="0">
                <a:latin typeface="BRH Kannada RN" pitchFamily="2" charset="0"/>
              </a:rPr>
              <a:t> £</a:t>
            </a:r>
            <a:r>
              <a:rPr lang="en-US" sz="2400" dirty="0" err="1" smtClean="0">
                <a:latin typeface="BRH Kannada RN" pitchFamily="2" charset="0"/>
              </a:rPr>
              <a:t>ÀqÉ¸À®Ä</a:t>
            </a:r>
            <a:r>
              <a:rPr lang="en-US" sz="2400" dirty="0" smtClean="0">
                <a:latin typeface="BRH Kannada RN" pitchFamily="2" charset="0"/>
              </a:rPr>
              <a:t> ¸</a:t>
            </a:r>
            <a:r>
              <a:rPr lang="en-US" sz="2400" dirty="0" err="1" smtClean="0">
                <a:latin typeface="BRH Kannada RN" pitchFamily="2" charset="0"/>
              </a:rPr>
              <a:t>ÀºÁAiÀÄPÀ</a:t>
            </a:r>
            <a:r>
              <a:rPr lang="en-US" sz="2400" dirty="0" smtClean="0">
                <a:latin typeface="BRH Kannada RN" pitchFamily="2" charset="0"/>
              </a:rPr>
              <a:t>.</a:t>
            </a:r>
          </a:p>
          <a:p>
            <a:r>
              <a:rPr lang="en-US" sz="2400" dirty="0" err="1" smtClean="0">
                <a:latin typeface="BRH Kannada RN" pitchFamily="2" charset="0"/>
              </a:rPr>
              <a:t>EzÀ£ÀÄß</a:t>
            </a:r>
            <a:r>
              <a:rPr lang="en-US" sz="2400" dirty="0" smtClean="0">
                <a:latin typeface="BRH Kannada RN" pitchFamily="2" charset="0"/>
              </a:rPr>
              <a:t> </a:t>
            </a:r>
            <a:r>
              <a:rPr lang="en-US" sz="2400" dirty="0" err="1" smtClean="0">
                <a:latin typeface="BRH Kannada RN" pitchFamily="2" charset="0"/>
              </a:rPr>
              <a:t>C£Ë¥ÀZÁjPÀ</a:t>
            </a:r>
            <a:r>
              <a:rPr lang="en-US" sz="2400" dirty="0" smtClean="0">
                <a:latin typeface="BRH Kannada RN" pitchFamily="2" charset="0"/>
              </a:rPr>
              <a:t> ¸</a:t>
            </a:r>
            <a:r>
              <a:rPr lang="en-US" sz="2400" dirty="0" err="1" smtClean="0">
                <a:latin typeface="BRH Kannada RN" pitchFamily="2" charset="0"/>
              </a:rPr>
              <a:t>ÀA¨sÁµÀuÉ</a:t>
            </a:r>
            <a:r>
              <a:rPr lang="en-US" sz="2400" dirty="0" smtClean="0">
                <a:latin typeface="BRH Kannada RN" pitchFamily="2" charset="0"/>
              </a:rPr>
              <a:t> </a:t>
            </a:r>
            <a:r>
              <a:rPr lang="en-US" sz="2400" dirty="0" err="1" smtClean="0">
                <a:latin typeface="BRH Kannada RN" pitchFamily="2" charset="0"/>
              </a:rPr>
              <a:t>J£Àß</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EzÀ£ÀÄß</a:t>
            </a:r>
            <a:r>
              <a:rPr lang="en-US" sz="2400" dirty="0" smtClean="0">
                <a:latin typeface="BRH Kannada RN" pitchFamily="2" charset="0"/>
              </a:rPr>
              <a:t> ª</a:t>
            </a:r>
            <a:r>
              <a:rPr lang="en-US" sz="2400" dirty="0" err="1" smtClean="0">
                <a:latin typeface="BRH Kannada RN" pitchFamily="2" charset="0"/>
              </a:rPr>
              <a:t>ÉÆzÀ®Ä</a:t>
            </a:r>
            <a:r>
              <a:rPr lang="en-US" sz="2400" dirty="0" smtClean="0">
                <a:latin typeface="BRH Kannada RN" pitchFamily="2" charset="0"/>
              </a:rPr>
              <a:t> </a:t>
            </a:r>
            <a:r>
              <a:rPr lang="en-US" sz="2400" dirty="0" err="1" smtClean="0">
                <a:latin typeface="BRH Kannada RN" pitchFamily="2" charset="0"/>
              </a:rPr>
              <a:t>mÁå¯ÉÆÃªÀiÁånPï</a:t>
            </a:r>
            <a:r>
              <a:rPr lang="en-US" sz="2400" dirty="0" smtClean="0">
                <a:latin typeface="BRH Kannada RN" pitchFamily="2" charset="0"/>
              </a:rPr>
              <a:t> </a:t>
            </a:r>
            <a:r>
              <a:rPr lang="en-US" sz="2400" dirty="0" err="1" smtClean="0">
                <a:latin typeface="BRH Kannada RN" pitchFamily="2" charset="0"/>
              </a:rPr>
              <a:t>JAzÀÄ</a:t>
            </a:r>
            <a:r>
              <a:rPr lang="en-US" sz="2400" dirty="0" smtClean="0">
                <a:latin typeface="BRH Kannada RN" pitchFamily="2" charset="0"/>
              </a:rPr>
              <a:t> </a:t>
            </a:r>
            <a:r>
              <a:rPr lang="en-US" sz="2400" dirty="0" err="1" smtClean="0">
                <a:latin typeface="BRH Kannada RN" pitchFamily="2" charset="0"/>
              </a:rPr>
              <a:t>PÀgÉAiÀÄÄwÛzÀÝgÀÄ</a:t>
            </a:r>
            <a:r>
              <a:rPr lang="en-US" sz="2400" dirty="0" smtClean="0">
                <a:latin typeface="BRH Kannada RN" pitchFamily="2" charset="0"/>
              </a:rPr>
              <a:t>. </a:t>
            </a:r>
            <a:r>
              <a:rPr lang="en-US" sz="2400" dirty="0" err="1" smtClean="0">
                <a:latin typeface="BRH Kannada RN" pitchFamily="2" charset="0"/>
              </a:rPr>
              <a:t>qÁUï</a:t>
            </a:r>
            <a:r>
              <a:rPr lang="en-US" sz="2400" dirty="0" smtClean="0">
                <a:latin typeface="BRH Kannada RN" pitchFamily="2" charset="0"/>
              </a:rPr>
              <a:t> ¨</a:t>
            </a:r>
            <a:r>
              <a:rPr lang="en-US" sz="2400" dirty="0" err="1" smtClean="0">
                <a:latin typeface="BRH Kannada RN" pitchFamily="2" charset="0"/>
              </a:rPr>
              <a:t>Ëæ£ï</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vÀqÉ«qï</a:t>
            </a:r>
            <a:r>
              <a:rPr lang="en-US" sz="2400" dirty="0" smtClean="0">
                <a:latin typeface="BRH Kannada RN" pitchFamily="2" charset="0"/>
              </a:rPr>
              <a:t> </a:t>
            </a:r>
            <a:r>
              <a:rPr lang="en-US" sz="2400" dirty="0" err="1" smtClean="0">
                <a:latin typeface="BRH Kannada RN" pitchFamily="2" charset="0"/>
              </a:rPr>
              <a:t>Dgï</a:t>
            </a:r>
            <a:r>
              <a:rPr lang="en-US" sz="2400" dirty="0" smtClean="0">
                <a:latin typeface="BRH Kannada RN" pitchFamily="2" charset="0"/>
              </a:rPr>
              <a:t> ª</a:t>
            </a:r>
            <a:r>
              <a:rPr lang="en-US" sz="2400" dirty="0" err="1" smtClean="0">
                <a:latin typeface="BRH Kannada RN" pitchFamily="2" charset="0"/>
              </a:rPr>
              <a:t>ÀÅ¯ÉÃ¬Ä£ï</a:t>
            </a:r>
            <a:r>
              <a:rPr lang="en-US" sz="2400" dirty="0" smtClean="0">
                <a:latin typeface="BRH Kannada RN" pitchFamily="2" charset="0"/>
              </a:rPr>
              <a:t> 1973 </a:t>
            </a:r>
            <a:r>
              <a:rPr lang="en-US" sz="2400" dirty="0" err="1" smtClean="0">
                <a:latin typeface="BRH Kannada RN" pitchFamily="2" charset="0"/>
              </a:rPr>
              <a:t>gÀ°è</a:t>
            </a:r>
            <a:r>
              <a:rPr lang="en-US" sz="2400" dirty="0" smtClean="0">
                <a:latin typeface="BRH Kannada RN" pitchFamily="2" charset="0"/>
              </a:rPr>
              <a:t> ¸ÀÈ¶Ö¹zÀgÀÄ.</a:t>
            </a:r>
          </a:p>
          <a:p>
            <a:r>
              <a:rPr lang="en-US" sz="2400" dirty="0" err="1" smtClean="0">
                <a:latin typeface="BRH Kannada RN" pitchFamily="2" charset="0"/>
              </a:rPr>
              <a:t>EzÀgÀ</a:t>
            </a:r>
            <a:r>
              <a:rPr lang="en-US" sz="2400" dirty="0" smtClean="0">
                <a:latin typeface="BRH Kannada RN" pitchFamily="2" charset="0"/>
              </a:rPr>
              <a:t> ªÀÄÆ®PÀ </a:t>
            </a:r>
            <a:r>
              <a:rPr lang="en-US" sz="2400" dirty="0" err="1" smtClean="0">
                <a:latin typeface="BRH Kannada RN" pitchFamily="2" charset="0"/>
              </a:rPr>
              <a:t>CwÃ</a:t>
            </a:r>
            <a:r>
              <a:rPr lang="en-US" sz="2400" dirty="0" smtClean="0">
                <a:latin typeface="BRH Kannada RN" pitchFamily="2" charset="0"/>
              </a:rPr>
              <a:t> ªÉÃUÀªÁV ª</a:t>
            </a:r>
            <a:r>
              <a:rPr lang="en-US" sz="2400" dirty="0" err="1" smtClean="0">
                <a:latin typeface="BRH Kannada RN" pitchFamily="2" charset="0"/>
              </a:rPr>
              <a:t>ÀiÁ»wAiÀÄ£ÀÄß÷ß</a:t>
            </a:r>
            <a:r>
              <a:rPr lang="en-US" sz="2400" dirty="0" smtClean="0">
                <a:latin typeface="BRH Kannada RN" pitchFamily="2" charset="0"/>
              </a:rPr>
              <a:t> «¤ª</a:t>
            </a:r>
            <a:r>
              <a:rPr lang="en-US" sz="2400" dirty="0" err="1" smtClean="0">
                <a:latin typeface="BRH Kannada RN" pitchFamily="2" charset="0"/>
              </a:rPr>
              <a:t>ÀÄAiÀÄ</a:t>
            </a:r>
            <a:r>
              <a:rPr lang="en-US" sz="2400" dirty="0" smtClean="0">
                <a:latin typeface="BRH Kannada RN" pitchFamily="2" charset="0"/>
              </a:rPr>
              <a:t> ªÀiÁrPÉÆ¼Àî§º</a:t>
            </a:r>
            <a:r>
              <a:rPr lang="en-US" sz="2400" dirty="0" err="1" smtClean="0">
                <a:latin typeface="BRH Kannada RN" pitchFamily="2" charset="0"/>
              </a:rPr>
              <a:t>ÀÄzÁVzÉ</a:t>
            </a:r>
            <a:r>
              <a:rPr lang="en-US" sz="2400" dirty="0" smtClean="0">
                <a:latin typeface="BRH Kannada RN" pitchFamily="2" charset="0"/>
              </a:rPr>
              <a:t>.</a:t>
            </a:r>
          </a:p>
          <a:p>
            <a:r>
              <a:rPr lang="en-US" sz="2400" dirty="0" err="1" smtClean="0">
                <a:latin typeface="BRH Kannada RN" pitchFamily="2" charset="0"/>
              </a:rPr>
              <a:t>CwÃ</a:t>
            </a:r>
            <a:r>
              <a:rPr lang="en-US" sz="2400" dirty="0" smtClean="0">
                <a:latin typeface="BRH Kannada RN" pitchFamily="2" charset="0"/>
              </a:rPr>
              <a:t> ¸ÀÄ®¨</a:t>
            </a:r>
            <a:r>
              <a:rPr lang="en-US" sz="2400" dirty="0" err="1" smtClean="0">
                <a:latin typeface="BRH Kannada RN" pitchFamily="2" charset="0"/>
              </a:rPr>
              <a:t>sÀªÁV</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PÀrªÉÄ</a:t>
            </a:r>
            <a:r>
              <a:rPr lang="en-US" sz="2400" dirty="0" smtClean="0">
                <a:latin typeface="BRH Kannada RN" pitchFamily="2" charset="0"/>
              </a:rPr>
              <a:t> </a:t>
            </a:r>
            <a:r>
              <a:rPr lang="en-US" sz="2400" dirty="0" err="1" smtClean="0">
                <a:latin typeface="BRH Kannada RN" pitchFamily="2" charset="0"/>
              </a:rPr>
              <a:t>Rað£À°è</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«¤ª</a:t>
            </a:r>
            <a:r>
              <a:rPr lang="en-US" sz="2400" dirty="0" err="1" smtClean="0">
                <a:latin typeface="BRH Kannada RN" pitchFamily="2" charset="0"/>
              </a:rPr>
              <a:t>ÀÄAiÀÄ</a:t>
            </a:r>
            <a:r>
              <a:rPr lang="en-US" sz="2400" dirty="0" smtClean="0">
                <a:latin typeface="BRH Kannada RN" pitchFamily="2" charset="0"/>
              </a:rPr>
              <a:t> ªÀiÁrPÉÆ¼Àî§º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ÀézÀ</a:t>
            </a:r>
            <a:r>
              <a:rPr lang="en-US" sz="2400" dirty="0" smtClean="0">
                <a:latin typeface="BRH Kannada RN" pitchFamily="2" charset="0"/>
              </a:rPr>
              <a:t> </a:t>
            </a:r>
            <a:r>
              <a:rPr lang="en-US" sz="2400" dirty="0" err="1" smtClean="0">
                <a:latin typeface="BRH Kannada RN" pitchFamily="2" charset="0"/>
              </a:rPr>
              <a:t>AiÀiÁªÀÅzÉÃ</a:t>
            </a:r>
            <a:r>
              <a:rPr lang="en-US" sz="2400" dirty="0" smtClean="0">
                <a:latin typeface="BRH Kannada RN" pitchFamily="2" charset="0"/>
              </a:rPr>
              <a:t> ¸ÀÜ¼ÀzÀ°ègÀÄªÀ ª</a:t>
            </a:r>
            <a:r>
              <a:rPr lang="en-US" sz="2400" dirty="0" err="1" smtClean="0">
                <a:latin typeface="BRH Kannada RN" pitchFamily="2" charset="0"/>
              </a:rPr>
              <a:t>ÀåQÛAiÉÆA¢UÉ</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º</a:t>
            </a:r>
            <a:r>
              <a:rPr lang="en-US" sz="2400" dirty="0" err="1" smtClean="0">
                <a:latin typeface="BRH Kannada RN" pitchFamily="2" charset="0"/>
              </a:rPr>
              <a:t>ÉÆAzÀ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avÀæ</a:t>
            </a:r>
            <a:r>
              <a:rPr lang="en-US" sz="2400" dirty="0" smtClean="0">
                <a:latin typeface="BRH Kannada RN" pitchFamily="2" charset="0"/>
              </a:rPr>
              <a:t>, ¥</a:t>
            </a:r>
            <a:r>
              <a:rPr lang="en-US" sz="2400" dirty="0" err="1" smtClean="0">
                <a:latin typeface="BRH Kannada RN" pitchFamily="2" charset="0"/>
              </a:rPr>
              <a:t>ÀoÀå</a:t>
            </a:r>
            <a:r>
              <a:rPr lang="en-US" sz="2400" dirty="0" smtClean="0">
                <a:latin typeface="BRH Kannada RN" pitchFamily="2" charset="0"/>
              </a:rPr>
              <a:t>, ±ÀæªÀåUÀ¼À£ÀÄß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PÀqÉ¬ÄAzÀ</a:t>
            </a:r>
            <a:r>
              <a:rPr lang="en-US" sz="2400" dirty="0" smtClean="0">
                <a:latin typeface="BRH Kannada RN" pitchFamily="2" charset="0"/>
              </a:rPr>
              <a:t> </a:t>
            </a:r>
            <a:r>
              <a:rPr lang="en-US" sz="2400" dirty="0" err="1" smtClean="0">
                <a:latin typeface="BRH Kannada RN" pitchFamily="2" charset="0"/>
              </a:rPr>
              <a:t>E£ÉÆßAzÀÄ</a:t>
            </a:r>
            <a:r>
              <a:rPr lang="en-US" sz="2400" dirty="0" smtClean="0">
                <a:latin typeface="BRH Kannada RN" pitchFamily="2" charset="0"/>
              </a:rPr>
              <a:t> </a:t>
            </a:r>
            <a:r>
              <a:rPr lang="en-US" sz="2400" dirty="0" err="1" smtClean="0">
                <a:latin typeface="BRH Kannada RN" pitchFamily="2" charset="0"/>
              </a:rPr>
              <a:t>PÀqÉUÉ</a:t>
            </a:r>
            <a:r>
              <a:rPr lang="en-US" sz="2400" dirty="0" smtClean="0">
                <a:latin typeface="BRH Kannada RN" pitchFamily="2" charset="0"/>
              </a:rPr>
              <a:t> PÀ½¸À§º</a:t>
            </a:r>
            <a:r>
              <a:rPr lang="en-US" sz="2400" dirty="0" err="1" smtClean="0">
                <a:latin typeface="BRH Kannada RN" pitchFamily="2" charset="0"/>
              </a:rPr>
              <a:t>ÀÄzÀÄ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D£ï</a:t>
            </a:r>
            <a:r>
              <a:rPr lang="en-US" dirty="0" smtClean="0">
                <a:latin typeface="BRH Kannada RN" pitchFamily="2" charset="0"/>
              </a:rPr>
              <a:t> ¯</a:t>
            </a:r>
            <a:r>
              <a:rPr lang="en-US" dirty="0" err="1" smtClean="0">
                <a:latin typeface="BRH Kannada RN" pitchFamily="2" charset="0"/>
              </a:rPr>
              <a:t>ÉÊ£ï</a:t>
            </a:r>
            <a:r>
              <a:rPr lang="en-US" dirty="0" smtClean="0">
                <a:latin typeface="BRH Kannada RN" pitchFamily="2" charset="0"/>
              </a:rPr>
              <a:t> PÀÆlUÀ¼ÀÄ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EzÉÆAzÀÄ</a:t>
            </a:r>
            <a:r>
              <a:rPr lang="en-US" sz="2400" dirty="0" smtClean="0">
                <a:latin typeface="BRH Kannada RN" pitchFamily="2" charset="0"/>
              </a:rPr>
              <a:t> </a:t>
            </a:r>
            <a:r>
              <a:rPr lang="en-US" sz="2400" dirty="0" err="1" smtClean="0">
                <a:latin typeface="BRH Kannada RN" pitchFamily="2" charset="0"/>
              </a:rPr>
              <a:t>ZÀZÁð</a:t>
            </a:r>
            <a:r>
              <a:rPr lang="en-US" sz="2400" dirty="0" smtClean="0">
                <a:latin typeface="BRH Kannada RN" pitchFamily="2" charset="0"/>
              </a:rPr>
              <a:t> ª</a:t>
            </a:r>
            <a:r>
              <a:rPr lang="en-US" sz="2400" dirty="0" err="1" smtClean="0">
                <a:latin typeface="BRH Kannada RN" pitchFamily="2" charset="0"/>
              </a:rPr>
              <a:t>ÉÃ¢PÉAiÀiÁVzÉ</a:t>
            </a:r>
            <a:r>
              <a:rPr lang="en-US" sz="2400" dirty="0" smtClean="0">
                <a:latin typeface="BRH Kannada RN" pitchFamily="2" charset="0"/>
              </a:rPr>
              <a:t>.</a:t>
            </a:r>
          </a:p>
          <a:p>
            <a:r>
              <a:rPr lang="en-US" sz="2400" dirty="0" err="1" smtClean="0">
                <a:latin typeface="BRH Kannada RN" pitchFamily="2" charset="0"/>
              </a:rPr>
              <a:t>CAvÀeÁð</a:t>
            </a:r>
            <a:r>
              <a:rPr lang="en-US" sz="2400" dirty="0" smtClean="0">
                <a:latin typeface="BRH Kannada RN" pitchFamily="2" charset="0"/>
              </a:rPr>
              <a:t>® ª</a:t>
            </a:r>
            <a:r>
              <a:rPr lang="en-US" sz="2400" dirty="0" err="1" smtClean="0">
                <a:latin typeface="BRH Kannada RN" pitchFamily="2" charset="0"/>
              </a:rPr>
              <a:t>ÉÃ¢PÉAiÀÄ</a:t>
            </a:r>
            <a:r>
              <a:rPr lang="en-US" sz="2400" dirty="0" smtClean="0">
                <a:latin typeface="BRH Kannada RN" pitchFamily="2" charset="0"/>
              </a:rPr>
              <a:t> ªÀÄÆ®PÀ «.UÀ¼ÀÄ ¸</a:t>
            </a:r>
            <a:r>
              <a:rPr lang="en-US" sz="2400" dirty="0" err="1" smtClean="0">
                <a:latin typeface="BRH Kannada RN" pitchFamily="2" charset="0"/>
              </a:rPr>
              <a:t>ÀºÀPÁgÁvÀäPÀªÁV</a:t>
            </a:r>
            <a:r>
              <a:rPr lang="en-US" sz="2400" dirty="0" smtClean="0">
                <a:latin typeface="BRH Kannada RN" pitchFamily="2" charset="0"/>
              </a:rPr>
              <a:t> </a:t>
            </a:r>
            <a:r>
              <a:rPr lang="en-US" sz="2400" dirty="0" err="1" smtClean="0">
                <a:latin typeface="BRH Kannada RN" pitchFamily="2" charset="0"/>
              </a:rPr>
              <a:t>PÀ°AiÀÄÄªÀ</a:t>
            </a:r>
            <a:r>
              <a:rPr lang="en-US" sz="2400" dirty="0" smtClean="0">
                <a:latin typeface="BRH Kannada RN" pitchFamily="2" charset="0"/>
              </a:rPr>
              <a:t> ªÀÄÆ®PÀ ±</a:t>
            </a:r>
            <a:r>
              <a:rPr lang="en-US" sz="2400" dirty="0" err="1" smtClean="0">
                <a:latin typeface="BRH Kannada RN" pitchFamily="2" charset="0"/>
              </a:rPr>
              <a:t>ÉÊPÀëtÂPÀ</a:t>
            </a:r>
            <a:r>
              <a:rPr lang="en-US" sz="2400" dirty="0" smtClean="0">
                <a:latin typeface="BRH Kannada RN" pitchFamily="2" charset="0"/>
              </a:rPr>
              <a:t> GzÉÝÃ±ÀUÀ¼À£ÀÄß FqÉÃj¹PÉÆ¼Àî§º</a:t>
            </a:r>
            <a:r>
              <a:rPr lang="en-US" sz="2400" dirty="0" err="1" smtClean="0">
                <a:latin typeface="BRH Kannada RN" pitchFamily="2" charset="0"/>
              </a:rPr>
              <a:t>ÀÄzÁVzÉ</a:t>
            </a:r>
            <a:r>
              <a:rPr lang="en-US" sz="2400" dirty="0" smtClean="0">
                <a:latin typeface="BRH Kannada RN" pitchFamily="2" charset="0"/>
              </a:rPr>
              <a:t>.</a:t>
            </a:r>
          </a:p>
          <a:p>
            <a:endParaRPr lang="en-US" sz="2400" dirty="0">
              <a:latin typeface="BRH Kannada RN" pitchFamily="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CAvÀeÁð</a:t>
            </a:r>
            <a:r>
              <a:rPr lang="en-US" dirty="0" smtClean="0">
                <a:latin typeface="BRH Kannada RN" pitchFamily="2" charset="0"/>
              </a:rPr>
              <a:t>® ª</a:t>
            </a:r>
            <a:r>
              <a:rPr lang="en-US" dirty="0" err="1" smtClean="0">
                <a:latin typeface="BRH Kannada RN" pitchFamily="2" charset="0"/>
              </a:rPr>
              <a:t>ÉÃ¢PÉAiÀÄ</a:t>
            </a:r>
            <a:r>
              <a:rPr lang="en-US" dirty="0" smtClean="0">
                <a:latin typeface="BRH Kannada RN" pitchFamily="2" charset="0"/>
              </a:rPr>
              <a:t> ¸ÀA¥À£ÀÆä®UÀ¼ÀÄ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UÀtPÀAiÀÄAvÀæUÀ¼ÀÄ</a:t>
            </a:r>
          </a:p>
          <a:p>
            <a:r>
              <a:rPr lang="en-US" sz="2400" dirty="0" err="1" smtClean="0">
                <a:latin typeface="BRH Kannada RN" pitchFamily="2" charset="0"/>
              </a:rPr>
              <a:t>CAvÀeÁð</a:t>
            </a:r>
            <a:r>
              <a:rPr lang="en-US" sz="2400" dirty="0" smtClean="0">
                <a:latin typeface="BRH Kannada RN" pitchFamily="2" charset="0"/>
              </a:rPr>
              <a:t>® ª</a:t>
            </a:r>
            <a:r>
              <a:rPr lang="en-US" sz="2400" dirty="0" err="1" smtClean="0">
                <a:latin typeface="BRH Kannada RN" pitchFamily="2" charset="0"/>
              </a:rPr>
              <a:t>ÀåªÀ¸ÉÜ</a:t>
            </a:r>
            <a:endParaRPr lang="en-US" sz="2400" dirty="0" smtClean="0">
              <a:latin typeface="BRH Kannada RN" pitchFamily="2" charset="0"/>
            </a:endParaRPr>
          </a:p>
          <a:p>
            <a:r>
              <a:rPr lang="en-US" sz="2400" dirty="0" err="1" smtClean="0">
                <a:latin typeface="BRH Kannada RN" pitchFamily="2" charset="0"/>
              </a:rPr>
              <a:t>zÀÆgÀªÁtÂ</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É¨ï</a:t>
            </a:r>
            <a:r>
              <a:rPr lang="en-US" sz="2400" dirty="0" smtClean="0">
                <a:latin typeface="BRH Kannada RN" pitchFamily="2" charset="0"/>
              </a:rPr>
              <a:t> PÁåªÀÄgÁUÀ¼ÀÄ</a:t>
            </a:r>
          </a:p>
          <a:p>
            <a:r>
              <a:rPr lang="en-US" sz="2400" dirty="0" err="1" smtClean="0">
                <a:latin typeface="BRH Kannada RN" pitchFamily="2" charset="0"/>
              </a:rPr>
              <a:t>zÉÆqÀØ</a:t>
            </a:r>
            <a:r>
              <a:rPr lang="en-US" sz="2400" dirty="0" smtClean="0">
                <a:latin typeface="BRH Kannada RN" pitchFamily="2" charset="0"/>
              </a:rPr>
              <a:t> ¥</a:t>
            </a:r>
            <a:r>
              <a:rPr lang="en-US" sz="2400" dirty="0" err="1" smtClean="0">
                <a:latin typeface="BRH Kannada RN" pitchFamily="2" charset="0"/>
              </a:rPr>
              <a:t>ÀgÀzÉAiÀÄ</a:t>
            </a:r>
            <a:r>
              <a:rPr lang="en-US" sz="2400" dirty="0" smtClean="0">
                <a:latin typeface="BRH Kannada RN" pitchFamily="2" charset="0"/>
              </a:rPr>
              <a:t> </a:t>
            </a:r>
            <a:r>
              <a:rPr lang="en-US" sz="2400" dirty="0" err="1" smtClean="0">
                <a:latin typeface="BRH Kannada RN" pitchFamily="2" charset="0"/>
              </a:rPr>
              <a:t>CAvÀgï</a:t>
            </a:r>
            <a:r>
              <a:rPr lang="en-US" sz="2400" dirty="0" smtClean="0">
                <a:latin typeface="BRH Kannada RN" pitchFamily="2" charset="0"/>
              </a:rPr>
              <a:t> </a:t>
            </a:r>
            <a:r>
              <a:rPr lang="en-US" sz="2400" dirty="0" err="1" smtClean="0">
                <a:latin typeface="BRH Kannada RN" pitchFamily="2" charset="0"/>
              </a:rPr>
              <a:t>QæAiÀiÁvÀäPÀ</a:t>
            </a:r>
            <a:r>
              <a:rPr lang="en-US" sz="2400" dirty="0" smtClean="0">
                <a:latin typeface="BRH Kannada RN" pitchFamily="2" charset="0"/>
              </a:rPr>
              <a:t> ©½ ºÀ®UÉ</a:t>
            </a:r>
          </a:p>
          <a:p>
            <a:r>
              <a:rPr lang="en-US" sz="2400" dirty="0" smtClean="0">
                <a:latin typeface="BRH Kannada RN" pitchFamily="2" charset="0"/>
              </a:rPr>
              <a:t>ª</a:t>
            </a:r>
            <a:r>
              <a:rPr lang="en-US" sz="2400" dirty="0" err="1" smtClean="0">
                <a:latin typeface="BRH Kannada RN" pitchFamily="2" charset="0"/>
              </a:rPr>
              <a:t>ÉÄÊPÉÆæÃ¥sÉÇÃ£ï</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GzÉÝÃ±ÀUÀ¼ÀÄ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a:t>
            </a:r>
            <a:r>
              <a:rPr lang="en-US" sz="2400" dirty="0" err="1" smtClean="0">
                <a:latin typeface="BRH Kannada RN" pitchFamily="2" charset="0"/>
              </a:rPr>
              <a:t>zsÀ</a:t>
            </a:r>
            <a:r>
              <a:rPr lang="en-US" sz="2400" dirty="0" smtClean="0">
                <a:latin typeface="BRH Kannada RN" pitchFamily="2" charset="0"/>
              </a:rPr>
              <a:t> ¸ÀÜ¼ÀUÀ¼À°ègÀÄªÀ ªÀåQÛUÀ¼À £</a:t>
            </a:r>
            <a:r>
              <a:rPr lang="en-US" sz="2400" dirty="0" err="1" smtClean="0">
                <a:latin typeface="BRH Kannada RN" pitchFamily="2" charset="0"/>
              </a:rPr>
              <a:t>ÀqÀÄªÉ</a:t>
            </a:r>
            <a:r>
              <a:rPr lang="en-US" sz="2400" dirty="0" smtClean="0">
                <a:latin typeface="BRH Kannada RN" pitchFamily="2" charset="0"/>
              </a:rPr>
              <a:t> ¸</a:t>
            </a:r>
            <a:r>
              <a:rPr lang="en-US" sz="2400" dirty="0" err="1" smtClean="0">
                <a:latin typeface="BRH Kannada RN" pitchFamily="2" charset="0"/>
              </a:rPr>
              <a:t>ÀºÀPÁgÀ</a:t>
            </a:r>
            <a:r>
              <a:rPr lang="en-US" sz="2400" dirty="0" smtClean="0">
                <a:latin typeface="BRH Kannada RN" pitchFamily="2" charset="0"/>
              </a:rPr>
              <a:t> ª</a:t>
            </a:r>
            <a:r>
              <a:rPr lang="en-US" sz="2400" dirty="0" err="1" smtClean="0">
                <a:latin typeface="BRH Kannada RN" pitchFamily="2" charset="0"/>
              </a:rPr>
              <a:t>ÀÄ£ÉÆÃ¨sÁªÀ</a:t>
            </a:r>
            <a:r>
              <a:rPr lang="en-US" sz="2400" dirty="0" smtClean="0">
                <a:latin typeface="BRH Kannada RN" pitchFamily="2" charset="0"/>
              </a:rPr>
              <a:t> ¨É¼É¸À®Ä </a:t>
            </a:r>
            <a:r>
              <a:rPr lang="en-US" sz="2400" dirty="0" err="1" smtClean="0">
                <a:latin typeface="BRH Kannada RN" pitchFamily="2" charset="0"/>
              </a:rPr>
              <a:t>eÁÕ£À</a:t>
            </a:r>
            <a:r>
              <a:rPr lang="en-US" sz="2400" dirty="0" smtClean="0">
                <a:latin typeface="BRH Kannada RN" pitchFamily="2" charset="0"/>
              </a:rPr>
              <a:t> º</a:t>
            </a:r>
            <a:r>
              <a:rPr lang="en-US" sz="2400" dirty="0" err="1" smtClean="0">
                <a:latin typeface="BRH Kannada RN" pitchFamily="2" charset="0"/>
              </a:rPr>
              <a:t>ÀAaPÉ</a:t>
            </a:r>
            <a:r>
              <a:rPr lang="en-US" sz="2400" dirty="0" smtClean="0">
                <a:latin typeface="BRH Kannada RN" pitchFamily="2" charset="0"/>
              </a:rPr>
              <a:t> ªÀiÁrPÉÆ¼ÀÄîªÀÅzÀÄ.</a:t>
            </a:r>
          </a:p>
          <a:p>
            <a:r>
              <a:rPr lang="en-US" sz="2400" dirty="0" smtClean="0">
                <a:latin typeface="BRH Kannada RN" pitchFamily="2" charset="0"/>
              </a:rPr>
              <a:t>«.UÀ¼ÀÄ ºÀ®ªÀÅ ªÀiÁzsÀåªÀÄUÀ¼À£ÀÄß §¼À¸ÀÄªÀAvÀºÀ ¸</a:t>
            </a:r>
            <a:r>
              <a:rPr lang="en-US" sz="2400" dirty="0" err="1" smtClean="0">
                <a:latin typeface="BRH Kannada RN" pitchFamily="2" charset="0"/>
              </a:rPr>
              <a:t>À¤ßªÉÃ±À</a:t>
            </a:r>
            <a:r>
              <a:rPr lang="en-US" sz="2400" dirty="0" smtClean="0">
                <a:latin typeface="BRH Kannada RN" pitchFamily="2" charset="0"/>
              </a:rPr>
              <a:t> ¤ª</a:t>
            </a:r>
            <a:r>
              <a:rPr lang="en-US" sz="2400" dirty="0" err="1" smtClean="0">
                <a:latin typeface="BRH Kannada RN" pitchFamily="2" charset="0"/>
              </a:rPr>
              <a:t>ÀiÁðt</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gÀªÀtÂUÉ</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ª</a:t>
            </a:r>
            <a:r>
              <a:rPr lang="en-US" sz="2400" dirty="0" err="1" smtClean="0">
                <a:latin typeface="BRH Kannada RN" pitchFamily="2" charset="0"/>
              </a:rPr>
              <a:t>ÀiÁvÀÄUÁjPÉ</a:t>
            </a:r>
            <a:r>
              <a:rPr lang="en-US" sz="2400" dirty="0" smtClean="0">
                <a:latin typeface="BRH Kannada RN" pitchFamily="2" charset="0"/>
              </a:rPr>
              <a:t> PË±À®ª</a:t>
            </a:r>
            <a:r>
              <a:rPr lang="en-US" sz="2400" dirty="0" err="1" smtClean="0">
                <a:latin typeface="BRH Kannada RN" pitchFamily="2" charset="0"/>
              </a:rPr>
              <a:t>À£ÀÄß</a:t>
            </a:r>
            <a:r>
              <a:rPr lang="en-US" sz="2400" dirty="0" smtClean="0">
                <a:latin typeface="BRH Kannada RN" pitchFamily="2" charset="0"/>
              </a:rPr>
              <a:t> </a:t>
            </a:r>
            <a:r>
              <a:rPr lang="en-US" sz="2400" dirty="0" err="1" smtClean="0">
                <a:latin typeface="BRH Kannada RN" pitchFamily="2" charset="0"/>
              </a:rPr>
              <a:t>C©üªÀÈ¢Þ¥Àr¸ÀÄªÀÅzÀÄ</a:t>
            </a:r>
            <a:r>
              <a:rPr lang="en-US" sz="2400" dirty="0" smtClean="0">
                <a:latin typeface="BRH Kannada RN" pitchFamily="2" charset="0"/>
              </a:rPr>
              <a:t>.</a:t>
            </a:r>
          </a:p>
          <a:p>
            <a:r>
              <a:rPr lang="en-US" sz="2400" dirty="0" smtClean="0">
                <a:latin typeface="BRH Kannada RN" pitchFamily="2" charset="0"/>
              </a:rPr>
              <a:t>«.UÀ¼À°è£À ¸</a:t>
            </a:r>
            <a:r>
              <a:rPr lang="en-US" sz="2400" dirty="0" err="1" smtClean="0">
                <a:latin typeface="BRH Kannada RN" pitchFamily="2" charset="0"/>
              </a:rPr>
              <a:t>ÀÆPÀÛªÁzÀ</a:t>
            </a:r>
            <a:r>
              <a:rPr lang="en-US" sz="2400" dirty="0" smtClean="0">
                <a:latin typeface="BRH Kannada RN" pitchFamily="2" charset="0"/>
              </a:rPr>
              <a:t> ¥</a:t>
            </a:r>
            <a:r>
              <a:rPr lang="en-US" sz="2400" dirty="0" err="1" smtClean="0">
                <a:latin typeface="BRH Kannada RN" pitchFamily="2" charset="0"/>
              </a:rPr>
              <a:t>Àæw¨sÉAiÀÄ£ÀÄß</a:t>
            </a:r>
            <a:r>
              <a:rPr lang="en-US" sz="2400" dirty="0" smtClean="0">
                <a:latin typeface="BRH Kannada RN" pitchFamily="2" charset="0"/>
              </a:rPr>
              <a:t> </a:t>
            </a:r>
            <a:r>
              <a:rPr lang="en-US" sz="2400" dirty="0" err="1" smtClean="0">
                <a:latin typeface="BRH Kannada RN" pitchFamily="2" charset="0"/>
              </a:rPr>
              <a:t>C©üªÀÈ¢Þ¥Àr¸ÀÄªÀÅzÀÄ</a:t>
            </a:r>
            <a:r>
              <a:rPr lang="en-US" sz="2400" dirty="0" smtClean="0">
                <a:latin typeface="BRH Kannada RN" pitchFamily="2" charset="0"/>
              </a:rPr>
              <a:t>.</a:t>
            </a:r>
          </a:p>
          <a:p>
            <a:r>
              <a:rPr lang="en-US" sz="2400" dirty="0" err="1" smtClean="0">
                <a:latin typeface="BRH Kannada RN" pitchFamily="2" charset="0"/>
              </a:rPr>
              <a:t>zsÀ£ÁvÀäPÀ</a:t>
            </a:r>
            <a:r>
              <a:rPr lang="en-US" sz="2400" dirty="0" smtClean="0">
                <a:latin typeface="BRH Kannada RN" pitchFamily="2" charset="0"/>
              </a:rPr>
              <a:t> PÀ°PÁ ª</a:t>
            </a:r>
            <a:r>
              <a:rPr lang="en-US" sz="2400" dirty="0" err="1" smtClean="0">
                <a:latin typeface="BRH Kannada RN" pitchFamily="2" charset="0"/>
              </a:rPr>
              <a:t>ÁvÁªÀgÀtªÀ£ÀÄß</a:t>
            </a:r>
            <a:r>
              <a:rPr lang="en-US" sz="2400" dirty="0" smtClean="0">
                <a:latin typeface="BRH Kannada RN" pitchFamily="2" charset="0"/>
              </a:rPr>
              <a:t> ¸</a:t>
            </a:r>
            <a:r>
              <a:rPr lang="en-US" sz="2400" dirty="0" err="1" smtClean="0">
                <a:latin typeface="BRH Kannada RN" pitchFamily="2" charset="0"/>
              </a:rPr>
              <a:t>ÀÈ¶Ö¸ÀÄªÀÅzÀÄ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CAvÀeÁð</a:t>
            </a:r>
            <a:r>
              <a:rPr lang="en-US" dirty="0" smtClean="0">
                <a:latin typeface="BRH Kannada RN" pitchFamily="2" charset="0"/>
              </a:rPr>
              <a:t>® ª</a:t>
            </a:r>
            <a:r>
              <a:rPr lang="en-US" dirty="0" err="1" smtClean="0">
                <a:latin typeface="BRH Kannada RN" pitchFamily="2" charset="0"/>
              </a:rPr>
              <a:t>ÉÃ¢PÉAiÀÄ</a:t>
            </a:r>
            <a:r>
              <a:rPr lang="en-US" dirty="0" smtClean="0">
                <a:latin typeface="BRH Kannada RN" pitchFamily="2" charset="0"/>
              </a:rPr>
              <a:t> ®PÀëtUÀ¼ÀÄ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ª</a:t>
            </a:r>
            <a:r>
              <a:rPr lang="en-US" sz="2400" dirty="0" err="1" smtClean="0">
                <a:latin typeface="BRH Kannada RN" pitchFamily="2" charset="0"/>
              </a:rPr>
              <a:t>ÉÃ¢PÉAiÀÄ£ÀÄß</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»¸À®Ä </a:t>
            </a:r>
            <a:r>
              <a:rPr lang="en-US" sz="2400" dirty="0" err="1" smtClean="0">
                <a:latin typeface="BRH Kannada RN" pitchFamily="2" charset="0"/>
              </a:rPr>
              <a:t>C£ÀÄ¨sÀ</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ªÀåQÛUÀ¼À£ÀÄß </a:t>
            </a:r>
            <a:r>
              <a:rPr lang="en-US" sz="2400" dirty="0" err="1" smtClean="0">
                <a:latin typeface="BRH Kannada RN" pitchFamily="2" charset="0"/>
              </a:rPr>
              <a:t>C¥ÉÃQë¸ÀÄvÀÛzÉ</a:t>
            </a:r>
            <a:r>
              <a:rPr lang="en-US" sz="2400" dirty="0" smtClean="0">
                <a:latin typeface="BRH Kannada RN" pitchFamily="2" charset="0"/>
              </a:rPr>
              <a:t>.</a:t>
            </a:r>
          </a:p>
          <a:p>
            <a:r>
              <a:rPr lang="en-US" sz="2400" dirty="0" err="1" smtClean="0">
                <a:latin typeface="BRH Kannada RN" pitchFamily="2" charset="0"/>
              </a:rPr>
              <a:t>CAvÀeÁð</a:t>
            </a:r>
            <a:r>
              <a:rPr lang="en-US" sz="2400" dirty="0" smtClean="0">
                <a:latin typeface="BRH Kannada RN" pitchFamily="2" charset="0"/>
              </a:rPr>
              <a:t>® ªÉÃ¢PÉ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ðµÀÖ</a:t>
            </a:r>
            <a:r>
              <a:rPr lang="en-US" sz="2400" dirty="0" smtClean="0">
                <a:latin typeface="BRH Kannada RN" pitchFamily="2" charset="0"/>
              </a:rPr>
              <a:t> </a:t>
            </a:r>
            <a:r>
              <a:rPr lang="en-US" sz="2400" dirty="0" err="1" smtClean="0">
                <a:latin typeface="BRH Kannada RN" pitchFamily="2" charset="0"/>
              </a:rPr>
              <a:t>UÀÄA¥À£ÀÄß</a:t>
            </a:r>
            <a:r>
              <a:rPr lang="en-US" sz="2400" dirty="0" smtClean="0">
                <a:latin typeface="BRH Kannada RN" pitchFamily="2" charset="0"/>
              </a:rPr>
              <a:t> º</a:t>
            </a:r>
            <a:r>
              <a:rPr lang="en-US" sz="2400" dirty="0" err="1" smtClean="0">
                <a:latin typeface="BRH Kannada RN" pitchFamily="2" charset="0"/>
              </a:rPr>
              <a:t>ÉÆA¢gÀÄvÀÛzÉ</a:t>
            </a:r>
            <a:r>
              <a:rPr lang="en-US" sz="2400" dirty="0" smtClean="0">
                <a:latin typeface="BRH Kannada RN" pitchFamily="2" charset="0"/>
              </a:rPr>
              <a:t>.</a:t>
            </a:r>
          </a:p>
          <a:p>
            <a:r>
              <a:rPr lang="en-US" sz="2400" dirty="0" err="1" smtClean="0">
                <a:latin typeface="BRH Kannada RN" pitchFamily="2" charset="0"/>
              </a:rPr>
              <a:t>vÀ£ÀßzÉÃ</a:t>
            </a:r>
            <a:r>
              <a:rPr lang="en-US" sz="2400" dirty="0" smtClean="0">
                <a:latin typeface="BRH Kannada RN" pitchFamily="2" charset="0"/>
              </a:rPr>
              <a:t> </a:t>
            </a:r>
            <a:r>
              <a:rPr lang="en-US" sz="2400" dirty="0" err="1" smtClean="0">
                <a:latin typeface="BRH Kannada RN" pitchFamily="2" charset="0"/>
              </a:rPr>
              <a:t>DzÀ</a:t>
            </a:r>
            <a:r>
              <a:rPr lang="en-US" sz="2400" dirty="0" smtClean="0">
                <a:latin typeface="BRH Kannada RN" pitchFamily="2" charset="0"/>
              </a:rPr>
              <a:t> ¤</a:t>
            </a:r>
            <a:r>
              <a:rPr lang="en-US" sz="2400" dirty="0" err="1" smtClean="0">
                <a:latin typeface="BRH Kannada RN" pitchFamily="2" charset="0"/>
              </a:rPr>
              <a:t>Ãw</a:t>
            </a:r>
            <a:r>
              <a:rPr lang="en-US" sz="2400" dirty="0" smtClean="0">
                <a:latin typeface="BRH Kannada RN" pitchFamily="2" charset="0"/>
              </a:rPr>
              <a:t> ¤AiÀÄªÀÄUÀ¼À£ÀÄß º</a:t>
            </a:r>
            <a:r>
              <a:rPr lang="en-US" sz="2400" dirty="0" err="1" smtClean="0">
                <a:latin typeface="BRH Kannada RN" pitchFamily="2" charset="0"/>
              </a:rPr>
              <a:t>ÉÆA¢gÀÄªÀÅzÀÄ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ÀiÁ»w</a:t>
            </a:r>
            <a:r>
              <a:rPr lang="en-US" sz="2400" dirty="0" smtClean="0">
                <a:latin typeface="BRH Kannada RN" pitchFamily="2" charset="0"/>
              </a:rPr>
              <a:t> PÀ½¸ÀÄªÀ ªÀÄzsÀåªÀwðUÀ¼À£ÀÄß º</a:t>
            </a:r>
            <a:r>
              <a:rPr lang="en-US" sz="2400" dirty="0" err="1" smtClean="0">
                <a:latin typeface="BRH Kannada RN" pitchFamily="2" charset="0"/>
              </a:rPr>
              <a:t>ÉÆA¢gÀÄvÀÛzÉ</a:t>
            </a:r>
            <a:r>
              <a:rPr lang="en-US" sz="2400" dirty="0" smtClean="0">
                <a:latin typeface="BRH Kannada RN" pitchFamily="2" charset="0"/>
              </a:rPr>
              <a:t>.</a:t>
            </a:r>
            <a:endParaRPr lang="en-US" sz="2400" dirty="0">
              <a:latin typeface="BRH Kannada RN" pitchFamily="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a:t>
            </a:r>
            <a:r>
              <a:rPr lang="en-US" sz="2400" dirty="0" err="1" smtClean="0">
                <a:latin typeface="BRH Kannada RN" pitchFamily="2" charset="0"/>
              </a:rPr>
              <a:t>zÁåyð</a:t>
            </a:r>
            <a:r>
              <a:rPr lang="en-US" sz="2400" dirty="0" smtClean="0">
                <a:latin typeface="BRH Kannada RN" pitchFamily="2" charset="0"/>
              </a:rPr>
              <a:t> </a:t>
            </a:r>
            <a:r>
              <a:rPr lang="en-US" sz="2400" dirty="0" err="1" smtClean="0">
                <a:latin typeface="BRH Kannada RN" pitchFamily="2" charset="0"/>
              </a:rPr>
              <a:t>PÉÃA¢ævÀ</a:t>
            </a:r>
            <a:r>
              <a:rPr lang="en-US" sz="2400" dirty="0" smtClean="0">
                <a:latin typeface="BRH Kannada RN" pitchFamily="2" charset="0"/>
              </a:rPr>
              <a:t> «</a:t>
            </a:r>
            <a:r>
              <a:rPr lang="en-US" sz="2400" dirty="0" err="1" smtClean="0">
                <a:latin typeface="BRH Kannada RN" pitchFamily="2" charset="0"/>
              </a:rPr>
              <a:t>zsÁ£ÀªÁVzÉ</a:t>
            </a:r>
            <a:r>
              <a:rPr lang="en-US" sz="2400" dirty="0" smtClean="0">
                <a:latin typeface="BRH Kannada RN" pitchFamily="2" charset="0"/>
              </a:rPr>
              <a:t>.</a:t>
            </a:r>
          </a:p>
          <a:p>
            <a:r>
              <a:rPr lang="en-US" sz="2400" dirty="0" smtClean="0">
                <a:latin typeface="BRH Kannada RN" pitchFamily="2" charset="0"/>
              </a:rPr>
              <a:t>²PÀëPÀgÀÄ PÉÃªÀ® ¸</a:t>
            </a:r>
            <a:r>
              <a:rPr lang="en-US" sz="2400" dirty="0" err="1" smtClean="0">
                <a:latin typeface="BRH Kannada RN" pitchFamily="2" charset="0"/>
              </a:rPr>
              <a:t>ÀºÁAiÀÄPÀgÀAvÉ</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ÀÄªÀgÀÄ</a:t>
            </a:r>
            <a:r>
              <a:rPr lang="en-US" sz="2400" dirty="0" smtClean="0">
                <a:latin typeface="BRH Kannada RN" pitchFamily="2" charset="0"/>
              </a:rPr>
              <a:t>.</a:t>
            </a:r>
          </a:p>
          <a:p>
            <a:r>
              <a:rPr lang="en-US" sz="2400" dirty="0" err="1" smtClean="0">
                <a:latin typeface="BRH Kannada RN" pitchFamily="2" charset="0"/>
              </a:rPr>
              <a:t>ZÀZÉðUÉ</a:t>
            </a:r>
            <a:r>
              <a:rPr lang="en-US" sz="2400" dirty="0" smtClean="0">
                <a:latin typeface="BRH Kannada RN" pitchFamily="2" charset="0"/>
              </a:rPr>
              <a:t> CªÀPÁ±À.</a:t>
            </a:r>
          </a:p>
          <a:p>
            <a:r>
              <a:rPr lang="en-US" sz="2400" dirty="0" smtClean="0">
                <a:latin typeface="BRH Kannada RN" pitchFamily="2" charset="0"/>
              </a:rPr>
              <a:t>¸</a:t>
            </a:r>
            <a:r>
              <a:rPr lang="en-US" sz="2400" dirty="0" err="1" smtClean="0">
                <a:latin typeface="BRH Kannada RN" pitchFamily="2" charset="0"/>
              </a:rPr>
              <a:t>ÀºÀPÁgÁvÀäPÀªÁV</a:t>
            </a:r>
            <a:r>
              <a:rPr lang="en-US" sz="2400" dirty="0" smtClean="0">
                <a:latin typeface="BRH Kannada RN" pitchFamily="2" charset="0"/>
              </a:rPr>
              <a:t> </a:t>
            </a:r>
            <a:r>
              <a:rPr lang="en-US" sz="2400" dirty="0" err="1" smtClean="0">
                <a:latin typeface="BRH Kannada RN" pitchFamily="2" charset="0"/>
              </a:rPr>
              <a:t>PÀ°AiÀÄ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ÉÊPÀëtÂPÀ</a:t>
            </a:r>
            <a:r>
              <a:rPr lang="en-US" sz="2400" dirty="0" smtClean="0">
                <a:latin typeface="BRH Kannada RN" pitchFamily="2" charset="0"/>
              </a:rPr>
              <a:t> GzÉÝÃ±ÀUÀ¼À£ÀÄß </a:t>
            </a:r>
            <a:r>
              <a:rPr lang="en-US" sz="2400" dirty="0" err="1" smtClean="0">
                <a:latin typeface="BRH Kannada RN" pitchFamily="2" charset="0"/>
              </a:rPr>
              <a:t>FqÉÃj¸À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ÉÊAiÀÄQÛPÀ</a:t>
            </a:r>
            <a:r>
              <a:rPr lang="en-US" sz="2400" dirty="0" smtClean="0">
                <a:latin typeface="BRH Kannada RN" pitchFamily="2" charset="0"/>
              </a:rPr>
              <a:t> </a:t>
            </a:r>
            <a:r>
              <a:rPr lang="en-US" sz="2400" dirty="0" err="1" smtClean="0">
                <a:latin typeface="BRH Kannada RN" pitchFamily="2" charset="0"/>
              </a:rPr>
              <a:t>eÁÕ£À</a:t>
            </a:r>
            <a:r>
              <a:rPr lang="en-US" sz="2400" dirty="0" smtClean="0">
                <a:latin typeface="BRH Kannada RN" pitchFamily="2" charset="0"/>
              </a:rPr>
              <a:t> ¨</a:t>
            </a:r>
            <a:r>
              <a:rPr lang="en-US" sz="2400" dirty="0" err="1" smtClean="0">
                <a:latin typeface="BRH Kannada RN" pitchFamily="2" charset="0"/>
              </a:rPr>
              <a:t>sÀAqÁgÀ</a:t>
            </a:r>
            <a:r>
              <a:rPr lang="en-US" sz="2400" dirty="0" smtClean="0">
                <a:latin typeface="BRH Kannada RN" pitchFamily="2" charset="0"/>
              </a:rPr>
              <a:t> º</a:t>
            </a:r>
            <a:r>
              <a:rPr lang="en-US" sz="2400" dirty="0" err="1" smtClean="0">
                <a:latin typeface="BRH Kannada RN" pitchFamily="2" charset="0"/>
              </a:rPr>
              <a:t>ÉZÀÄÑªÀÅzÀÄ</a:t>
            </a:r>
            <a:r>
              <a:rPr lang="en-US" sz="2400" dirty="0" smtClean="0">
                <a:latin typeface="BRH Kannada RN" pitchFamily="2" charset="0"/>
              </a:rPr>
              <a:t>.</a:t>
            </a:r>
          </a:p>
          <a:p>
            <a:r>
              <a:rPr lang="en-US" sz="2400" dirty="0" err="1" smtClean="0">
                <a:latin typeface="BRH Kannada RN" pitchFamily="2" charset="0"/>
              </a:rPr>
              <a:t>EvÀgÀgÀ</a:t>
            </a:r>
            <a:r>
              <a:rPr lang="en-US" sz="2400" dirty="0" smtClean="0">
                <a:latin typeface="BRH Kannada RN" pitchFamily="2" charset="0"/>
              </a:rPr>
              <a:t> D¯ÉÆÃZÀ£ÉUÀ¼À£ÀÄß w½AiÀÄ§º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M§âgÀ£ÉÆß§âgÀÄ</a:t>
            </a:r>
            <a:r>
              <a:rPr lang="en-US" sz="2400" dirty="0" smtClean="0">
                <a:latin typeface="BRH Kannada RN" pitchFamily="2" charset="0"/>
              </a:rPr>
              <a:t> CxÉðÊ¹PÉÆAqÀÄ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AiÉÆÃd£ÉAiÀÄ£ÀÄß</a:t>
            </a:r>
            <a:r>
              <a:rPr lang="en-US" sz="2400" dirty="0" smtClean="0">
                <a:latin typeface="BRH Kannada RN" pitchFamily="2" charset="0"/>
              </a:rPr>
              <a:t> </a:t>
            </a:r>
            <a:r>
              <a:rPr lang="en-US" sz="2400" dirty="0" err="1" smtClean="0">
                <a:latin typeface="BRH Kannada RN" pitchFamily="2" charset="0"/>
              </a:rPr>
              <a:t>gÀÆ</a:t>
            </a:r>
            <a:r>
              <a:rPr lang="en-US" sz="2400" dirty="0" smtClean="0">
                <a:latin typeface="BRH Kannada RN" pitchFamily="2" charset="0"/>
              </a:rPr>
              <a:t>¦¸À§º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vÀªÀÄä</a:t>
            </a:r>
            <a:r>
              <a:rPr lang="en-US" sz="2400" dirty="0" smtClean="0">
                <a:latin typeface="BRH Kannada RN" pitchFamily="2" charset="0"/>
              </a:rPr>
              <a:t> £</a:t>
            </a:r>
            <a:r>
              <a:rPr lang="en-US" sz="2400" dirty="0" err="1" smtClean="0">
                <a:latin typeface="BRH Kannada RN" pitchFamily="2" charset="0"/>
              </a:rPr>
              <a:t>ÀÆvÀ£À</a:t>
            </a:r>
            <a:r>
              <a:rPr lang="en-US" sz="2400" dirty="0" smtClean="0">
                <a:latin typeface="BRH Kannada RN" pitchFamily="2" charset="0"/>
              </a:rPr>
              <a:t> ¸</a:t>
            </a:r>
            <a:r>
              <a:rPr lang="en-US" sz="2400" dirty="0" err="1" smtClean="0">
                <a:latin typeface="BRH Kannada RN" pitchFamily="2" charset="0"/>
              </a:rPr>
              <a:t>ÀA±ÉÆÃzsÀ£Á</a:t>
            </a:r>
            <a:r>
              <a:rPr lang="en-US" sz="2400" dirty="0" smtClean="0">
                <a:latin typeface="BRH Kannada RN" pitchFamily="2" charset="0"/>
              </a:rPr>
              <a:t> </a:t>
            </a:r>
            <a:r>
              <a:rPr lang="en-US" sz="2400" dirty="0" err="1" smtClean="0">
                <a:latin typeface="BRH Kannada RN" pitchFamily="2" charset="0"/>
              </a:rPr>
              <a:t>AiÉÆÃd£ÉAiÀÄ£ÀÄß</a:t>
            </a:r>
            <a:r>
              <a:rPr lang="en-US" sz="2400" dirty="0" smtClean="0">
                <a:latin typeface="BRH Kannada RN" pitchFamily="2" charset="0"/>
              </a:rPr>
              <a:t> ©A©¸À®Ä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GvÀÛªÀÄ</a:t>
            </a:r>
            <a:r>
              <a:rPr lang="en-US" sz="2400" dirty="0" smtClean="0">
                <a:latin typeface="BRH Kannada RN" pitchFamily="2" charset="0"/>
              </a:rPr>
              <a:t> ª</a:t>
            </a:r>
            <a:r>
              <a:rPr lang="en-US" sz="2400" dirty="0" err="1" smtClean="0">
                <a:latin typeface="BRH Kannada RN" pitchFamily="2" charset="0"/>
              </a:rPr>
              <a:t>ÉÃ¢PÉAiÀiÁVzÉ</a:t>
            </a:r>
            <a:r>
              <a:rPr lang="en-US" sz="2400" dirty="0" smtClean="0">
                <a:latin typeface="BRH Kannada RN" pitchFamily="2" charset="0"/>
              </a:rPr>
              <a:t>.</a:t>
            </a:r>
          </a:p>
          <a:p>
            <a:r>
              <a:rPr lang="en-US" sz="2400" dirty="0" smtClean="0">
                <a:latin typeface="BRH Kannada RN" pitchFamily="2" charset="0"/>
              </a:rPr>
              <a:t>«.UÀ¼ÀÄ </a:t>
            </a:r>
            <a:r>
              <a:rPr lang="en-US" sz="2400" dirty="0" err="1" smtClean="0">
                <a:latin typeface="BRH Kannada RN" pitchFamily="2" charset="0"/>
              </a:rPr>
              <a:t>ZÀlÄªÀnPÉ¬ÄAzÀ</a:t>
            </a:r>
            <a:r>
              <a:rPr lang="en-US" sz="2400" dirty="0" smtClean="0">
                <a:latin typeface="BRH Kannada RN" pitchFamily="2" charset="0"/>
              </a:rPr>
              <a:t> ¨</a:t>
            </a:r>
            <a:r>
              <a:rPr lang="en-US" sz="2400" dirty="0" err="1" smtClean="0">
                <a:latin typeface="BRH Kannada RN" pitchFamily="2" charset="0"/>
              </a:rPr>
              <a:t>sÁUÀªÀ</a:t>
            </a:r>
            <a:r>
              <a:rPr lang="en-US" sz="2400" dirty="0" smtClean="0">
                <a:latin typeface="BRH Kannada RN" pitchFamily="2" charset="0"/>
              </a:rPr>
              <a:t>»¸</a:t>
            </a:r>
            <a:r>
              <a:rPr lang="en-US" sz="2400" dirty="0" err="1" smtClean="0">
                <a:latin typeface="BRH Kannada RN" pitchFamily="2" charset="0"/>
              </a:rPr>
              <a:t>ÀÄªÀgÀÄ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Ew«ÄwUÀ¼ÀÄ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BRH Kannada RN" pitchFamily="2" charset="0"/>
              </a:rPr>
              <a:t>J®è</a:t>
            </a:r>
            <a:r>
              <a:rPr lang="en-US" sz="2400" dirty="0" smtClean="0">
                <a:latin typeface="BRH Kannada RN" pitchFamily="2" charset="0"/>
              </a:rPr>
              <a:t> «.UÀ¼ÀÄ </a:t>
            </a:r>
            <a:r>
              <a:rPr lang="en-US" sz="2400" dirty="0" err="1" smtClean="0">
                <a:latin typeface="BRH Kannada RN" pitchFamily="2" charset="0"/>
              </a:rPr>
              <a:t>vÀªÀÄä</a:t>
            </a:r>
            <a:r>
              <a:rPr lang="en-US" sz="2400" dirty="0" smtClean="0">
                <a:latin typeface="BRH Kannada RN" pitchFamily="2" charset="0"/>
              </a:rPr>
              <a:t> </a:t>
            </a:r>
            <a:r>
              <a:rPr lang="en-US" sz="2400" dirty="0" err="1" smtClean="0">
                <a:latin typeface="BRH Kannada RN" pitchFamily="2" charset="0"/>
              </a:rPr>
              <a:t>C©ü¥ÁæAiÀÄªÀ£ÀÄß</a:t>
            </a:r>
            <a:r>
              <a:rPr lang="en-US" sz="2400" dirty="0" smtClean="0">
                <a:latin typeface="BRH Kannada RN" pitchFamily="2" charset="0"/>
              </a:rPr>
              <a:t> ªÀÄÄPÀÛªÁV ºÀAaPÉÆ¼Àî®Ä ¸</a:t>
            </a:r>
            <a:r>
              <a:rPr lang="en-US" sz="2400" dirty="0" err="1" smtClean="0">
                <a:latin typeface="BRH Kannada RN" pitchFamily="2" charset="0"/>
              </a:rPr>
              <a:t>ÁzsÀå</a:t>
            </a:r>
            <a:r>
              <a:rPr lang="en-US" sz="2400" dirty="0" smtClean="0">
                <a:latin typeface="BRH Kannada RN" pitchFamily="2" charset="0"/>
              </a:rPr>
              <a:t>«®è.</a:t>
            </a:r>
          </a:p>
          <a:p>
            <a:r>
              <a:rPr lang="en-US" sz="2400" dirty="0" err="1" smtClean="0">
                <a:latin typeface="BRH Kannada RN" pitchFamily="2" charset="0"/>
              </a:rPr>
              <a:t>J¯Áè</a:t>
            </a:r>
            <a:r>
              <a:rPr lang="en-US" sz="2400" dirty="0" smtClean="0">
                <a:latin typeface="BRH Kannada RN" pitchFamily="2" charset="0"/>
              </a:rPr>
              <a:t> «.UÀ¼ÀÄ ¨</a:t>
            </a:r>
            <a:r>
              <a:rPr lang="en-US" sz="2400" dirty="0" err="1" smtClean="0">
                <a:latin typeface="BRH Kannada RN" pitchFamily="2" charset="0"/>
              </a:rPr>
              <a:t>sÁUÀªÀ</a:t>
            </a:r>
            <a:r>
              <a:rPr lang="en-US" sz="2400" dirty="0" smtClean="0">
                <a:latin typeface="BRH Kannada RN" pitchFamily="2" charset="0"/>
              </a:rPr>
              <a:t>»¸</a:t>
            </a:r>
            <a:r>
              <a:rPr lang="en-US" sz="2400" dirty="0" err="1" smtClean="0">
                <a:latin typeface="BRH Kannada RN" pitchFamily="2" charset="0"/>
              </a:rPr>
              <a:t>ÀÄvÁÛgÉ</a:t>
            </a:r>
            <a:r>
              <a:rPr lang="en-US" sz="2400" dirty="0" smtClean="0">
                <a:latin typeface="BRH Kannada RN" pitchFamily="2" charset="0"/>
              </a:rPr>
              <a:t> </a:t>
            </a:r>
            <a:r>
              <a:rPr lang="en-US" sz="2400" dirty="0" err="1" smtClean="0">
                <a:latin typeface="BRH Kannada RN" pitchFamily="2" charset="0"/>
              </a:rPr>
              <a:t>JAzÀÄ</a:t>
            </a:r>
            <a:r>
              <a:rPr lang="en-US" sz="2400" dirty="0" smtClean="0">
                <a:latin typeface="BRH Kannada RN" pitchFamily="2" charset="0"/>
              </a:rPr>
              <a:t> ºÉÃ¼À®Ä ¸</a:t>
            </a:r>
            <a:r>
              <a:rPr lang="en-US" sz="2400" dirty="0" err="1" smtClean="0">
                <a:latin typeface="BRH Kannada RN" pitchFamily="2" charset="0"/>
              </a:rPr>
              <a:t>ÁzsÀå</a:t>
            </a:r>
            <a:r>
              <a:rPr lang="en-US" sz="2400" dirty="0" smtClean="0">
                <a:latin typeface="BRH Kannada RN" pitchFamily="2" charset="0"/>
              </a:rPr>
              <a:t>«®è.</a:t>
            </a:r>
          </a:p>
          <a:p>
            <a:r>
              <a:rPr lang="en-US" sz="2400" dirty="0" smtClean="0">
                <a:latin typeface="BRH Kannada RN" pitchFamily="2" charset="0"/>
              </a:rPr>
              <a:t>¥</a:t>
            </a:r>
            <a:r>
              <a:rPr lang="en-US" sz="2400" dirty="0" err="1" smtClean="0">
                <a:latin typeface="BRH Kannada RN" pitchFamily="2" charset="0"/>
              </a:rPr>
              <a:t>ÀÇªÀð</a:t>
            </a:r>
            <a:r>
              <a:rPr lang="en-US" sz="2400" dirty="0" smtClean="0">
                <a:latin typeface="BRH Kannada RN" pitchFamily="2" charset="0"/>
              </a:rPr>
              <a:t> ¹zÀÞvÉ </a:t>
            </a:r>
            <a:r>
              <a:rPr lang="en-US" sz="2400" dirty="0" err="1" smtClean="0">
                <a:latin typeface="BRH Kannada RN" pitchFamily="2" charset="0"/>
              </a:rPr>
              <a:t>CªÀ±ÀåPÀ</a:t>
            </a:r>
            <a:endParaRPr lang="en-US" sz="2400" dirty="0" smtClean="0">
              <a:latin typeface="BRH Kannada RN" pitchFamily="2" charset="0"/>
            </a:endParaRPr>
          </a:p>
          <a:p>
            <a:r>
              <a:rPr lang="en-US" sz="2400" dirty="0" smtClean="0">
                <a:latin typeface="BRH Kannada RN" pitchFamily="2" charset="0"/>
              </a:rPr>
              <a:t>º</a:t>
            </a:r>
            <a:r>
              <a:rPr lang="en-US" sz="2400" dirty="0" err="1" smtClean="0">
                <a:latin typeface="BRH Kannada RN" pitchFamily="2" charset="0"/>
              </a:rPr>
              <a:t>ÉaÑ£À</a:t>
            </a:r>
            <a:r>
              <a:rPr lang="en-US" sz="2400" dirty="0" smtClean="0">
                <a:latin typeface="BRH Kannada RN" pitchFamily="2" charset="0"/>
              </a:rPr>
              <a:t> ¸</a:t>
            </a:r>
            <a:r>
              <a:rPr lang="en-US" sz="2400" dirty="0" err="1" smtClean="0">
                <a:latin typeface="BRH Kannada RN" pitchFamily="2" charset="0"/>
              </a:rPr>
              <a:t>ÀªÀÄAiÀÄ</a:t>
            </a:r>
            <a:r>
              <a:rPr lang="en-US" sz="2400" dirty="0" smtClean="0">
                <a:latin typeface="BRH Kannada RN" pitchFamily="2" charset="0"/>
              </a:rPr>
              <a:t> vÉUÉzÀÄPÉÆ¼ÀÄîvÀÛzÉ.</a:t>
            </a:r>
          </a:p>
          <a:p>
            <a:r>
              <a:rPr lang="en-US" sz="2400" dirty="0" smtClean="0">
                <a:latin typeface="BRH Kannada RN" pitchFamily="2" charset="0"/>
              </a:rPr>
              <a:t>«</a:t>
            </a:r>
            <a:r>
              <a:rPr lang="en-US" sz="2400" dirty="0" err="1" smtClean="0">
                <a:latin typeface="BRH Kannada RN" pitchFamily="2" charset="0"/>
              </a:rPr>
              <a:t>zÁåªÀAvÀjUÉ</a:t>
            </a:r>
            <a:r>
              <a:rPr lang="en-US" sz="2400" dirty="0" smtClean="0">
                <a:latin typeface="BRH Kannada RN" pitchFamily="2" charset="0"/>
              </a:rPr>
              <a:t> ª</a:t>
            </a:r>
            <a:r>
              <a:rPr lang="en-US" sz="2400" dirty="0" err="1" smtClean="0">
                <a:latin typeface="BRH Kannada RN" pitchFamily="2" charset="0"/>
              </a:rPr>
              <a:t>ÀiÁvÀæ</a:t>
            </a:r>
            <a:r>
              <a:rPr lang="en-US" sz="2400" dirty="0" smtClean="0">
                <a:latin typeface="BRH Kannada RN" pitchFamily="2" charset="0"/>
              </a:rPr>
              <a:t> </a:t>
            </a:r>
            <a:r>
              <a:rPr lang="en-US" sz="2400" dirty="0" err="1" smtClean="0">
                <a:latin typeface="BRH Kannada RN" pitchFamily="2" charset="0"/>
              </a:rPr>
              <a:t>C£ÀéAiÀÄªÁUÀÄvÀÛzÉ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ÁèUï</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BRH Kannada RN" pitchFamily="2" charset="0"/>
              </a:rPr>
              <a:t>eÁ®vÁtªÉÇAzÀ£ÀÄß</a:t>
            </a:r>
            <a:r>
              <a:rPr lang="en-US" sz="2400" dirty="0" smtClean="0">
                <a:latin typeface="BRH Kannada RN" pitchFamily="2" charset="0"/>
              </a:rPr>
              <a:t> £ÁªÉÃ gÀÆ¦¹ £</a:t>
            </a:r>
            <a:r>
              <a:rPr lang="en-US" sz="2400" dirty="0" err="1" smtClean="0">
                <a:latin typeface="BRH Kannada RN" pitchFamily="2" charset="0"/>
              </a:rPr>
              <a:t>ÀªÀÄä</a:t>
            </a:r>
            <a:r>
              <a:rPr lang="en-US" sz="2400" dirty="0" smtClean="0">
                <a:latin typeface="BRH Kannada RN" pitchFamily="2" charset="0"/>
              </a:rPr>
              <a:t> ª</a:t>
            </a:r>
            <a:r>
              <a:rPr lang="en-US" sz="2400" dirty="0" err="1" smtClean="0">
                <a:latin typeface="BRH Kannada RN" pitchFamily="2" charset="0"/>
              </a:rPr>
              <a:t>ÉÊAiÀÄQÛPÀ</a:t>
            </a:r>
            <a:r>
              <a:rPr lang="en-US" sz="2400" dirty="0" smtClean="0">
                <a:latin typeface="BRH Kannada RN" pitchFamily="2" charset="0"/>
              </a:rPr>
              <a:t> «ZÁgÀUÀ¼À£ÀÄß </a:t>
            </a:r>
            <a:r>
              <a:rPr lang="en-US" sz="2400" dirty="0" err="1" smtClean="0">
                <a:latin typeface="BRH Kannada RN" pitchFamily="2" charset="0"/>
              </a:rPr>
              <a:t>EvÀgÀgÉÆA¢UÉ</a:t>
            </a:r>
            <a:r>
              <a:rPr lang="en-US" sz="2400" dirty="0" smtClean="0">
                <a:latin typeface="BRH Kannada RN" pitchFamily="2" charset="0"/>
              </a:rPr>
              <a:t> ºÀAaPÉÆ¼Àî®Ä </a:t>
            </a:r>
            <a:r>
              <a:rPr lang="en-US" sz="2400" dirty="0" err="1" smtClean="0">
                <a:latin typeface="BRH Kannada RN" pitchFamily="2" charset="0"/>
              </a:rPr>
              <a:t>EgÀÄªÀ</a:t>
            </a:r>
            <a:r>
              <a:rPr lang="en-US" sz="2400" dirty="0" smtClean="0">
                <a:latin typeface="BRH Kannada RN" pitchFamily="2" charset="0"/>
              </a:rPr>
              <a:t> ª</a:t>
            </a:r>
            <a:r>
              <a:rPr lang="en-US" sz="2400" dirty="0" err="1" smtClean="0">
                <a:latin typeface="BRH Kannada RN" pitchFamily="2" charset="0"/>
              </a:rPr>
              <a:t>ÀåªÀ¸ÉÜ</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ÁèUï</a:t>
            </a:r>
            <a:r>
              <a:rPr lang="en-US" sz="2400" dirty="0" smtClean="0">
                <a:latin typeface="BRH Kannada RN" pitchFamily="2" charset="0"/>
              </a:rPr>
              <a:t> </a:t>
            </a:r>
            <a:r>
              <a:rPr lang="en-US" sz="2400" dirty="0" err="1" smtClean="0">
                <a:latin typeface="BRH Kannada RN" pitchFamily="2" charset="0"/>
              </a:rPr>
              <a:t>JA§ÄzÀÄ</a:t>
            </a:r>
            <a:r>
              <a:rPr lang="en-US" sz="2400" dirty="0" smtClean="0">
                <a:latin typeface="BRH Kannada RN" pitchFamily="2" charset="0"/>
              </a:rPr>
              <a:t> </a:t>
            </a:r>
            <a:r>
              <a:rPr lang="en-US" sz="2400" dirty="0" err="1" smtClean="0">
                <a:latin typeface="BRH Kannada RN" pitchFamily="2" charset="0"/>
              </a:rPr>
              <a:t>eÉÆÃ£ï</a:t>
            </a:r>
            <a:r>
              <a:rPr lang="en-US" sz="2400" dirty="0" smtClean="0">
                <a:latin typeface="BRH Kannada RN" pitchFamily="2" charset="0"/>
              </a:rPr>
              <a:t> ¨</a:t>
            </a:r>
            <a:r>
              <a:rPr lang="en-US" sz="2400" dirty="0" err="1" smtClean="0">
                <a:latin typeface="BRH Kannada RN" pitchFamily="2" charset="0"/>
              </a:rPr>
              <a:t>Ádðgï</a:t>
            </a:r>
            <a:r>
              <a:rPr lang="en-US" sz="2400" dirty="0" smtClean="0">
                <a:latin typeface="BRH Kannada RN" pitchFamily="2" charset="0"/>
              </a:rPr>
              <a:t> JA§ ª</a:t>
            </a:r>
            <a:r>
              <a:rPr lang="en-US" sz="2400" dirty="0" err="1" smtClean="0">
                <a:latin typeface="BRH Kannada RN" pitchFamily="2" charset="0"/>
              </a:rPr>
              <a:t>ÀåQÛ</a:t>
            </a:r>
            <a:r>
              <a:rPr lang="en-US" sz="2400" dirty="0" smtClean="0">
                <a:latin typeface="BRH Kannada RN" pitchFamily="2" charset="0"/>
              </a:rPr>
              <a:t> ª</a:t>
            </a:r>
            <a:r>
              <a:rPr lang="en-US" sz="2400" dirty="0" err="1" smtClean="0">
                <a:latin typeface="BRH Kannada RN" pitchFamily="2" charset="0"/>
              </a:rPr>
              <a:t>É¨ÁèUï</a:t>
            </a:r>
            <a:r>
              <a:rPr lang="en-US" sz="2400" dirty="0" smtClean="0">
                <a:latin typeface="BRH Kannada RN" pitchFamily="2" charset="0"/>
              </a:rPr>
              <a:t> JA§ ¥</a:t>
            </a:r>
            <a:r>
              <a:rPr lang="en-US" sz="2400" dirty="0" err="1" smtClean="0">
                <a:latin typeface="BRH Kannada RN" pitchFamily="2" charset="0"/>
              </a:rPr>
              <a:t>ÀzÀ</a:t>
            </a:r>
            <a:r>
              <a:rPr lang="en-US" sz="2400" dirty="0" smtClean="0">
                <a:latin typeface="BRH Kannada RN" pitchFamily="2" charset="0"/>
              </a:rPr>
              <a:t> 17/12/1997 </a:t>
            </a:r>
            <a:r>
              <a:rPr lang="en-US" sz="2400" dirty="0" err="1" smtClean="0">
                <a:latin typeface="BRH Kannada RN" pitchFamily="2" charset="0"/>
              </a:rPr>
              <a:t>gÀ°è</a:t>
            </a:r>
            <a:r>
              <a:rPr lang="en-US" sz="2400" dirty="0" smtClean="0">
                <a:latin typeface="BRH Kannada RN" pitchFamily="2" charset="0"/>
              </a:rPr>
              <a:t> §¼À¹zÀ£ÀÄ. 1999 </a:t>
            </a:r>
            <a:r>
              <a:rPr lang="en-US" sz="2400" dirty="0" err="1" smtClean="0">
                <a:latin typeface="BRH Kannada RN" pitchFamily="2" charset="0"/>
              </a:rPr>
              <a:t>gÀ°è</a:t>
            </a:r>
            <a:r>
              <a:rPr lang="en-US" sz="2400" dirty="0" smtClean="0">
                <a:latin typeface="BRH Kannada RN" pitchFamily="2" charset="0"/>
              </a:rPr>
              <a:t> </a:t>
            </a:r>
            <a:r>
              <a:rPr lang="en-US" sz="2400" dirty="0" err="1" smtClean="0">
                <a:latin typeface="BRH Kannada RN" pitchFamily="2" charset="0"/>
              </a:rPr>
              <a:t>EªÁ£ï</a:t>
            </a:r>
            <a:r>
              <a:rPr lang="en-US" sz="2400" dirty="0" smtClean="0">
                <a:latin typeface="BRH Kannada RN" pitchFamily="2" charset="0"/>
              </a:rPr>
              <a:t> «°</a:t>
            </a:r>
            <a:r>
              <a:rPr lang="en-US" sz="2400" dirty="0" err="1" smtClean="0">
                <a:latin typeface="BRH Kannada RN" pitchFamily="2" charset="0"/>
              </a:rPr>
              <a:t>AiÀiïä÷ì</a:t>
            </a:r>
            <a:r>
              <a:rPr lang="en-US" sz="2400" dirty="0" smtClean="0">
                <a:latin typeface="BRH Kannada RN" pitchFamily="2" charset="0"/>
              </a:rPr>
              <a:t> ¨</a:t>
            </a:r>
            <a:r>
              <a:rPr lang="en-US" sz="2400" dirty="0" err="1" smtClean="0">
                <a:latin typeface="BRH Kannada RN" pitchFamily="2" charset="0"/>
              </a:rPr>
              <a:t>ÁèUï</a:t>
            </a:r>
            <a:r>
              <a:rPr lang="en-US" sz="2400" dirty="0" smtClean="0">
                <a:latin typeface="BRH Kannada RN" pitchFamily="2" charset="0"/>
              </a:rPr>
              <a:t> </a:t>
            </a:r>
            <a:r>
              <a:rPr lang="en-US" sz="2400" dirty="0" err="1" smtClean="0">
                <a:latin typeface="BRH Kannada RN" pitchFamily="2" charset="0"/>
              </a:rPr>
              <a:t>JAzÀÄ</a:t>
            </a:r>
            <a:r>
              <a:rPr lang="en-US" sz="2400" dirty="0" smtClean="0">
                <a:latin typeface="BRH Kannada RN" pitchFamily="2" charset="0"/>
              </a:rPr>
              <a:t> </a:t>
            </a:r>
            <a:r>
              <a:rPr lang="en-US" sz="2400" dirty="0" err="1" smtClean="0">
                <a:latin typeface="BRH Kannada RN" pitchFamily="2" charset="0"/>
              </a:rPr>
              <a:t>PÀgÉzÀgÀÄ</a:t>
            </a:r>
            <a:r>
              <a:rPr lang="en-US" sz="2400" dirty="0" smtClean="0">
                <a:latin typeface="BRH Kannada RN" pitchFamily="2" charset="0"/>
              </a:rPr>
              <a:t>.</a:t>
            </a:r>
          </a:p>
          <a:p>
            <a:r>
              <a:rPr lang="en-US" sz="2400" dirty="0" err="1" smtClean="0">
                <a:latin typeface="BRH Kannada RN" pitchFamily="2" charset="0"/>
              </a:rPr>
              <a:t>EzÀÄ</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ðµÀÖ</a:t>
            </a:r>
            <a:r>
              <a:rPr lang="en-US" sz="2400" dirty="0" smtClean="0">
                <a:latin typeface="BRH Kannada RN" pitchFamily="2" charset="0"/>
              </a:rPr>
              <a:t> «µ</a:t>
            </a:r>
            <a:r>
              <a:rPr lang="en-US" sz="2400" dirty="0" err="1" smtClean="0">
                <a:latin typeface="BRH Kannada RN" pitchFamily="2" charset="0"/>
              </a:rPr>
              <a:t>ÀAiÀÄzÀ</a:t>
            </a:r>
            <a:r>
              <a:rPr lang="en-US" sz="2400" dirty="0" smtClean="0">
                <a:latin typeface="BRH Kannada RN" pitchFamily="2" charset="0"/>
              </a:rPr>
              <a:t> ªÉÄÃ¯É </a:t>
            </a:r>
            <a:r>
              <a:rPr lang="en-US" sz="2400" dirty="0" err="1" smtClean="0">
                <a:latin typeface="BRH Kannada RN" pitchFamily="2" charset="0"/>
              </a:rPr>
              <a:t>CAvÀeÁð</a:t>
            </a:r>
            <a:r>
              <a:rPr lang="en-US" sz="2400" dirty="0" smtClean="0">
                <a:latin typeface="BRH Kannada RN" pitchFamily="2" charset="0"/>
              </a:rPr>
              <a:t>® §¼À¹PÉÆAqÀÄ ¸</a:t>
            </a:r>
            <a:r>
              <a:rPr lang="en-US" sz="2400" dirty="0" err="1" smtClean="0">
                <a:latin typeface="BRH Kannada RN" pitchFamily="2" charset="0"/>
              </a:rPr>
              <a:t>ÀA¨sÁµÀuÉ</a:t>
            </a:r>
            <a:r>
              <a:rPr lang="en-US" sz="2400" dirty="0" smtClean="0">
                <a:latin typeface="BRH Kannada RN" pitchFamily="2" charset="0"/>
              </a:rPr>
              <a:t> £</a:t>
            </a:r>
            <a:r>
              <a:rPr lang="en-US" sz="2400" dirty="0" err="1" smtClean="0">
                <a:latin typeface="BRH Kannada RN" pitchFamily="2" charset="0"/>
              </a:rPr>
              <a:t>ÀqÉ¸ÀÄªÀÅzÁVzÉ</a:t>
            </a:r>
            <a:r>
              <a:rPr lang="en-US" sz="2400" dirty="0" smtClean="0">
                <a:latin typeface="BRH Kannada RN" pitchFamily="2" charset="0"/>
              </a:rPr>
              <a:t>.</a:t>
            </a:r>
          </a:p>
          <a:p>
            <a:r>
              <a:rPr lang="en-US" sz="2400" dirty="0" smtClean="0">
                <a:latin typeface="BRH Kannada RN" pitchFamily="2" charset="0"/>
              </a:rPr>
              <a:t>¹¯ïÌ ¨</a:t>
            </a:r>
            <a:r>
              <a:rPr lang="en-US" sz="2400" dirty="0" err="1" smtClean="0">
                <a:latin typeface="BRH Kannada RN" pitchFamily="2" charset="0"/>
              </a:rPr>
              <a:t>ÁèUï</a:t>
            </a:r>
            <a:r>
              <a:rPr lang="en-US" sz="2400" dirty="0" smtClean="0">
                <a:latin typeface="BRH Kannada RN" pitchFamily="2" charset="0"/>
              </a:rPr>
              <a:t> £À ¥</a:t>
            </a:r>
            <a:r>
              <a:rPr lang="en-US" sz="2400" dirty="0" err="1" smtClean="0">
                <a:latin typeface="BRH Kannada RN" pitchFamily="2" charset="0"/>
              </a:rPr>
              <a:t>ÀæPÁgÀ</a:t>
            </a:r>
            <a:r>
              <a:rPr lang="en-US" sz="2400" dirty="0" smtClean="0">
                <a:latin typeface="BRH Kannada RN" pitchFamily="2" charset="0"/>
              </a:rPr>
              <a:t> - ¨</a:t>
            </a:r>
            <a:r>
              <a:rPr lang="en-US" sz="2400" dirty="0" err="1" smtClean="0">
                <a:latin typeface="BRH Kannada RN" pitchFamily="2" charset="0"/>
              </a:rPr>
              <a:t>ÁèUï</a:t>
            </a:r>
            <a:r>
              <a:rPr lang="en-US" sz="2400" dirty="0" smtClean="0">
                <a:latin typeface="BRH Kannada RN" pitchFamily="2" charset="0"/>
              </a:rPr>
              <a:t> </a:t>
            </a:r>
            <a:r>
              <a:rPr lang="en-US" sz="2400" dirty="0" err="1" smtClean="0">
                <a:latin typeface="BRH Kannada RN" pitchFamily="2" charset="0"/>
              </a:rPr>
              <a:t>JA§ÄzÀÄ</a:t>
            </a:r>
            <a:r>
              <a:rPr lang="en-US" sz="2400" dirty="0" smtClean="0">
                <a:latin typeface="BRH Kannada RN" pitchFamily="2" charset="0"/>
              </a:rPr>
              <a:t> </a:t>
            </a:r>
            <a:r>
              <a:rPr lang="en-US" sz="2400" dirty="0" err="1" smtClean="0">
                <a:latin typeface="BRH Kannada RN" pitchFamily="2" charset="0"/>
              </a:rPr>
              <a:t>vÀªÀÄä</a:t>
            </a:r>
            <a:r>
              <a:rPr lang="en-US" sz="2400" dirty="0" smtClean="0">
                <a:latin typeface="BRH Kannada RN" pitchFamily="2" charset="0"/>
              </a:rPr>
              <a:t> </a:t>
            </a:r>
            <a:r>
              <a:rPr lang="en-US" sz="2400" dirty="0" err="1" smtClean="0">
                <a:latin typeface="BRH Kannada RN" pitchFamily="2" charset="0"/>
              </a:rPr>
              <a:t>aAvÀ£É</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¹zÁÞAvÀUÀ¼À£ÀÄß ª</a:t>
            </a:r>
            <a:r>
              <a:rPr lang="en-US" sz="2400" dirty="0" err="1" smtClean="0">
                <a:latin typeface="BRH Kannada RN" pitchFamily="2" charset="0"/>
              </a:rPr>
              <a:t>ÀåPÀÛ</a:t>
            </a:r>
            <a:r>
              <a:rPr lang="en-US" sz="2400" dirty="0" smtClean="0">
                <a:latin typeface="BRH Kannada RN" pitchFamily="2" charset="0"/>
              </a:rPr>
              <a:t> ¥</a:t>
            </a:r>
            <a:r>
              <a:rPr lang="en-US" sz="2400" dirty="0" err="1" smtClean="0">
                <a:latin typeface="BRH Kannada RN" pitchFamily="2" charset="0"/>
              </a:rPr>
              <a:t>Àr¸À®Ä</a:t>
            </a:r>
            <a:r>
              <a:rPr lang="en-US" sz="2400" dirty="0" smtClean="0">
                <a:latin typeface="BRH Kannada RN" pitchFamily="2" charset="0"/>
              </a:rPr>
              <a:t> </a:t>
            </a:r>
            <a:r>
              <a:rPr lang="en-US" sz="2400" dirty="0" err="1" smtClean="0">
                <a:latin typeface="BRH Kannada RN" pitchFamily="2" charset="0"/>
              </a:rPr>
              <a:t>EgÀÄªÀ</a:t>
            </a:r>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ª</a:t>
            </a:r>
            <a:r>
              <a:rPr lang="en-US" sz="2400" dirty="0" err="1" smtClean="0">
                <a:latin typeface="BRH Kannada RN" pitchFamily="2" charset="0"/>
              </a:rPr>
              <a:t>ÉÃ¢PÉAiÀiÁVzÀÄÝ</a:t>
            </a:r>
            <a:r>
              <a:rPr lang="en-US" sz="2400" dirty="0" smtClean="0">
                <a:latin typeface="BRH Kannada RN" pitchFamily="2" charset="0"/>
              </a:rPr>
              <a:t>, ‘</a:t>
            </a:r>
            <a:r>
              <a:rPr lang="en-US" sz="2400" dirty="0" err="1" smtClean="0">
                <a:latin typeface="BRH Kannada RN" pitchFamily="2" charset="0"/>
              </a:rPr>
              <a:t>EzÉÆAzÀÄ</a:t>
            </a:r>
            <a:r>
              <a:rPr lang="en-US" sz="2400" dirty="0" smtClean="0">
                <a:latin typeface="BRH Kannada RN" pitchFamily="2" charset="0"/>
              </a:rPr>
              <a:t> ª</a:t>
            </a:r>
            <a:r>
              <a:rPr lang="en-US" sz="2400" dirty="0" err="1" smtClean="0">
                <a:latin typeface="BRH Kannada RN" pitchFamily="2" charset="0"/>
              </a:rPr>
              <a:t>ÀAiÀÄQÛPÀ</a:t>
            </a:r>
            <a:r>
              <a:rPr lang="en-US" sz="2400" dirty="0" smtClean="0">
                <a:latin typeface="BRH Kannada RN" pitchFamily="2" charset="0"/>
              </a:rPr>
              <a:t> ¢£</a:t>
            </a:r>
            <a:r>
              <a:rPr lang="en-US" sz="2400" dirty="0" err="1" smtClean="0">
                <a:latin typeface="BRH Kannada RN" pitchFamily="2" charset="0"/>
              </a:rPr>
              <a:t>À¤vÀåzÀ</a:t>
            </a:r>
            <a:r>
              <a:rPr lang="en-US" sz="2400" dirty="0" smtClean="0">
                <a:latin typeface="BRH Kannada RN" pitchFamily="2" charset="0"/>
              </a:rPr>
              <a:t> </a:t>
            </a:r>
            <a:r>
              <a:rPr lang="en-US" sz="2400" dirty="0" err="1" smtClean="0">
                <a:latin typeface="BRH Kannada RN" pitchFamily="2" charset="0"/>
              </a:rPr>
              <a:t>qÉÊjAiÀÄAvÉ</a:t>
            </a:r>
            <a:r>
              <a:rPr lang="en-US" sz="2400" dirty="0" smtClean="0">
                <a:latin typeface="BRH Kannada RN" pitchFamily="2" charset="0"/>
              </a:rPr>
              <a:t>’ </a:t>
            </a:r>
            <a:r>
              <a:rPr lang="en-US" sz="2400" dirty="0" err="1" smtClean="0">
                <a:latin typeface="BRH Kannada RN" pitchFamily="2" charset="0"/>
              </a:rPr>
              <a:t>JA¢zÁÝgÉ</a:t>
            </a:r>
            <a:r>
              <a:rPr lang="en-US" sz="2400" dirty="0" smtClean="0">
                <a:latin typeface="BRH Kannada RN" pitchFamily="2" charset="0"/>
              </a:rPr>
              <a:t>.</a:t>
            </a:r>
          </a:p>
          <a:p>
            <a:pPr>
              <a:buNone/>
            </a:pP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lnSpcReduction="10000"/>
          </a:bodyPr>
          <a:lstStyle/>
          <a:p>
            <a:r>
              <a:rPr lang="en-US" sz="2400" dirty="0" smtClean="0">
                <a:latin typeface="BRH Kannada RN" pitchFamily="2" charset="0"/>
              </a:rPr>
              <a:t> ¨</a:t>
            </a:r>
            <a:r>
              <a:rPr lang="en-US" sz="2400" dirty="0" err="1" smtClean="0">
                <a:latin typeface="BRH Kannada RN" pitchFamily="2" charset="0"/>
              </a:rPr>
              <a:t>ÁèUï</a:t>
            </a:r>
            <a:r>
              <a:rPr lang="en-US" sz="2400" dirty="0" smtClean="0">
                <a:latin typeface="BRH Kannada RN" pitchFamily="2" charset="0"/>
              </a:rPr>
              <a:t> </a:t>
            </a:r>
            <a:r>
              <a:rPr lang="en-US" sz="2400" dirty="0" err="1" smtClean="0">
                <a:latin typeface="BRH Kannada RN" pitchFamily="2" charset="0"/>
              </a:rPr>
              <a:t>NzÀÄUÀgÉÆA¢UÉ</a:t>
            </a:r>
            <a:r>
              <a:rPr lang="en-US" sz="2400" dirty="0" smtClean="0">
                <a:latin typeface="BRH Kannada RN" pitchFamily="2" charset="0"/>
              </a:rPr>
              <a:t> </a:t>
            </a:r>
            <a:r>
              <a:rPr lang="en-US" sz="2400" dirty="0" err="1" smtClean="0">
                <a:latin typeface="BRH Kannada RN" pitchFamily="2" charset="0"/>
              </a:rPr>
              <a:t>CAvÀgïQæAiÉÄ</a:t>
            </a:r>
            <a:r>
              <a:rPr lang="en-US" sz="2400" dirty="0" smtClean="0">
                <a:latin typeface="BRH Kannada RN" pitchFamily="2" charset="0"/>
              </a:rPr>
              <a:t> £</a:t>
            </a:r>
            <a:r>
              <a:rPr lang="en-US" sz="2400" dirty="0" err="1" smtClean="0">
                <a:latin typeface="BRH Kannada RN" pitchFamily="2" charset="0"/>
              </a:rPr>
              <a:t>ÀqÉAiÀÄ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ZÁgÀ</a:t>
            </a:r>
            <a:r>
              <a:rPr lang="en-US" sz="2400" dirty="0" smtClean="0">
                <a:latin typeface="BRH Kannada RN" pitchFamily="2" charset="0"/>
              </a:rPr>
              <a:t> «¤ª</a:t>
            </a:r>
            <a:r>
              <a:rPr lang="en-US" sz="2400" dirty="0" err="1" smtClean="0">
                <a:latin typeface="BRH Kannada RN" pitchFamily="2" charset="0"/>
              </a:rPr>
              <a:t>ÀÄAiÀÄ</a:t>
            </a:r>
            <a:r>
              <a:rPr lang="en-US" sz="2400" dirty="0" smtClean="0">
                <a:latin typeface="BRH Kannada RN" pitchFamily="2" charset="0"/>
              </a:rPr>
              <a:t> ªÀiÁrPÉÆ¼Àî§º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¢£À ¤</a:t>
            </a:r>
            <a:r>
              <a:rPr lang="en-US" sz="2400" dirty="0" err="1" smtClean="0">
                <a:latin typeface="BRH Kannada RN" pitchFamily="2" charset="0"/>
              </a:rPr>
              <a:t>vÀå</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ÀAiÀÄ</a:t>
            </a:r>
            <a:r>
              <a:rPr lang="en-US" sz="2400" dirty="0" smtClean="0">
                <a:latin typeface="BRH Kannada RN" pitchFamily="2" charset="0"/>
              </a:rPr>
              <a:t> ª</a:t>
            </a:r>
            <a:r>
              <a:rPr lang="en-US" sz="2400" dirty="0" err="1" smtClean="0">
                <a:latin typeface="BRH Kannada RN" pitchFamily="2" charset="0"/>
              </a:rPr>
              <a:t>ÀÄAr¸À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ÀoÀåPÉÌ</a:t>
            </a:r>
            <a:r>
              <a:rPr lang="en-US" sz="2400" dirty="0" smtClean="0">
                <a:latin typeface="BRH Kannada RN" pitchFamily="2" charset="0"/>
              </a:rPr>
              <a:t> ¸ÀA§A¢ü¹zÀ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vÀgÀUÀw</a:t>
            </a:r>
            <a:r>
              <a:rPr lang="en-US" sz="2400" dirty="0" smtClean="0">
                <a:latin typeface="BRH Kannada RN" pitchFamily="2" charset="0"/>
              </a:rPr>
              <a:t> ¸</a:t>
            </a:r>
            <a:r>
              <a:rPr lang="en-US" sz="2400" dirty="0" err="1" smtClean="0">
                <a:latin typeface="BRH Kannada RN" pitchFamily="2" charset="0"/>
              </a:rPr>
              <a:t>À¤ßªÉÃ±ÀPÉÌ</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ÉÊAiÀÄQÛPÀ</a:t>
            </a:r>
            <a:r>
              <a:rPr lang="en-US" sz="2400" dirty="0" smtClean="0">
                <a:latin typeface="BRH Kannada RN" pitchFamily="2" charset="0"/>
              </a:rPr>
              <a:t> C©ü¥ÁæAiÀÄUÀ¼À£ÀÄß ºÀAaPÉÆ¼Àî§º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¸ÀÈd£À²Ã®vÉAiÀÄ£ÀÄß ©A©¸À®Ä ¸ÀÆPÀÛ ª</a:t>
            </a:r>
            <a:r>
              <a:rPr lang="en-US" sz="2400" dirty="0" err="1" smtClean="0">
                <a:latin typeface="BRH Kannada RN" pitchFamily="2" charset="0"/>
              </a:rPr>
              <a:t>ÀiÁUÀðzÀ±Àð£À</a:t>
            </a:r>
            <a:r>
              <a:rPr lang="en-US" sz="2400" dirty="0" smtClean="0">
                <a:latin typeface="BRH Kannada RN" pitchFamily="2" charset="0"/>
              </a:rPr>
              <a:t> </a:t>
            </a:r>
            <a:r>
              <a:rPr lang="en-US" sz="2400" dirty="0" err="1" smtClean="0">
                <a:latin typeface="BRH Kannada RN" pitchFamily="2" charset="0"/>
              </a:rPr>
              <a:t>PÀ°à¸ÀÄªÀÅzÀÄ</a:t>
            </a:r>
            <a:r>
              <a:rPr lang="en-US" sz="2400" dirty="0" smtClean="0">
                <a:latin typeface="BRH Kannada RN" pitchFamily="2" charset="0"/>
              </a:rPr>
              <a:t>. ¸</a:t>
            </a:r>
            <a:r>
              <a:rPr lang="en-US" sz="2400" dirty="0" err="1" smtClean="0">
                <a:latin typeface="BRH Kannada RN" pitchFamily="2" charset="0"/>
              </a:rPr>
              <a:t>ÀºÀPÁgÀAiÀÄÄvÀ</a:t>
            </a:r>
            <a:r>
              <a:rPr lang="en-US" sz="2400" dirty="0" smtClean="0">
                <a:latin typeface="BRH Kannada RN" pitchFamily="2" charset="0"/>
              </a:rPr>
              <a:t> «µ</a:t>
            </a:r>
            <a:r>
              <a:rPr lang="en-US" sz="2400" dirty="0" err="1" smtClean="0">
                <a:latin typeface="BRH Kannada RN" pitchFamily="2" charset="0"/>
              </a:rPr>
              <a:t>ÀAiÀÄªÀ¸ÀÄÛ</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ª</a:t>
            </a:r>
            <a:r>
              <a:rPr lang="en-US" sz="2400" dirty="0" err="1" smtClean="0">
                <a:latin typeface="BRH Kannada RN" pitchFamily="2" charset="0"/>
              </a:rPr>
              <a:t>ÀåªÀºÁgÀ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¨ÁèUïUÀ¼À£ÀÄß «¤ª</a:t>
            </a:r>
            <a:r>
              <a:rPr lang="en-US" sz="2400" dirty="0" err="1" smtClean="0">
                <a:latin typeface="BRH Kannada RN" pitchFamily="2" charset="0"/>
              </a:rPr>
              <a:t>ÀÄAiÀÄ</a:t>
            </a:r>
            <a:r>
              <a:rPr lang="en-US" sz="2400" dirty="0" smtClean="0">
                <a:latin typeface="BRH Kannada RN" pitchFamily="2" charset="0"/>
              </a:rPr>
              <a:t> ªÀiÁrPÉÆ¼Àî§º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ÁèUïzÀ°ègÀÄªÀ</a:t>
            </a:r>
            <a:r>
              <a:rPr lang="en-US" sz="2400" dirty="0" smtClean="0">
                <a:latin typeface="BRH Kannada RN" pitchFamily="2" charset="0"/>
              </a:rPr>
              <a:t> «±ÉÃµÀ ªÀiÁ»wUÀ¼À£ÀÄß §¼À¸À§º</a:t>
            </a:r>
            <a:r>
              <a:rPr lang="en-US" sz="2400" dirty="0" err="1" smtClean="0">
                <a:latin typeface="BRH Kannada RN" pitchFamily="2" charset="0"/>
              </a:rPr>
              <a:t>ÀÄzÀÄ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H Kannada RN" pitchFamily="2" charset="0"/>
              </a:rPr>
              <a:t>¥</a:t>
            </a:r>
            <a:r>
              <a:rPr lang="en-US" dirty="0" err="1" smtClean="0">
                <a:latin typeface="BRH Kannada RN" pitchFamily="2" charset="0"/>
              </a:rPr>
              <a:t>ÀgÁªÀÄ±Àð£À</a:t>
            </a:r>
            <a:r>
              <a:rPr lang="en-US" dirty="0" smtClean="0">
                <a:latin typeface="BRH Kannada RN" pitchFamily="2" charset="0"/>
              </a:rPr>
              <a:t> UÀæAxÀUÀ¼ÀÄ</a:t>
            </a:r>
            <a:endParaRPr lang="en-US" dirty="0">
              <a:latin typeface="BRH Kannada RN" pitchFamily="2" charset="0"/>
            </a:endParaRP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latin typeface="BRH Kannada RN" pitchFamily="2" charset="0"/>
              </a:rPr>
              <a:t>¥</a:t>
            </a:r>
            <a:r>
              <a:rPr lang="en-US" dirty="0" err="1" smtClean="0">
                <a:latin typeface="BRH Kannada RN" pitchFamily="2" charset="0"/>
              </a:rPr>
              <a:t>ÀÇgÀPÀ</a:t>
            </a:r>
            <a:r>
              <a:rPr lang="en-US" dirty="0" smtClean="0">
                <a:latin typeface="BRH Kannada RN" pitchFamily="2" charset="0"/>
              </a:rPr>
              <a:t> ªÁZÀ£À ¸ÁªÀÄVæUÀ¼ÀÄ – </a:t>
            </a:r>
            <a:r>
              <a:rPr lang="en-US" dirty="0" err="1" smtClean="0">
                <a:latin typeface="BRH Kannada RN" pitchFamily="2" charset="0"/>
              </a:rPr>
              <a:t>MAzÀÄ</a:t>
            </a:r>
            <a:r>
              <a:rPr lang="en-US" dirty="0" smtClean="0">
                <a:latin typeface="BRH Kannada RN" pitchFamily="2" charset="0"/>
              </a:rPr>
              <a:t> ¤¢</a:t>
            </a:r>
            <a:r>
              <a:rPr lang="en-US" dirty="0" err="1" smtClean="0">
                <a:latin typeface="BRH Kannada RN" pitchFamily="2" charset="0"/>
              </a:rPr>
              <a:t>ðµÀÖ</a:t>
            </a:r>
            <a:r>
              <a:rPr lang="en-US" dirty="0" smtClean="0">
                <a:latin typeface="BRH Kannada RN" pitchFamily="2" charset="0"/>
              </a:rPr>
              <a:t> ¥</a:t>
            </a:r>
            <a:r>
              <a:rPr lang="en-US" dirty="0" err="1" smtClean="0">
                <a:latin typeface="BRH Kannada RN" pitchFamily="2" charset="0"/>
              </a:rPr>
              <a:t>ÀjPÀ®à£ÉAiÀÄ£ÀÄß</a:t>
            </a:r>
            <a:r>
              <a:rPr lang="en-US" dirty="0" smtClean="0">
                <a:latin typeface="BRH Kannada RN" pitchFamily="2" charset="0"/>
              </a:rPr>
              <a:t> </a:t>
            </a:r>
            <a:r>
              <a:rPr lang="en-US" dirty="0" err="1" smtClean="0">
                <a:latin typeface="BRH Kannada RN" pitchFamily="2" charset="0"/>
              </a:rPr>
              <a:t>CxÀªÁ</a:t>
            </a:r>
            <a:r>
              <a:rPr lang="en-US" dirty="0" smtClean="0">
                <a:latin typeface="BRH Kannada RN" pitchFamily="2" charset="0"/>
              </a:rPr>
              <a:t> </a:t>
            </a:r>
            <a:r>
              <a:rPr lang="en-US" dirty="0" err="1" smtClean="0">
                <a:latin typeface="BRH Kannada RN" pitchFamily="2" charset="0"/>
              </a:rPr>
              <a:t>vÀvÀéªÀ£ÀÄß</a:t>
            </a:r>
            <a:r>
              <a:rPr lang="en-US" dirty="0" smtClean="0">
                <a:latin typeface="BRH Kannada RN" pitchFamily="2" charset="0"/>
              </a:rPr>
              <a:t> ¸</a:t>
            </a:r>
            <a:r>
              <a:rPr lang="en-US" dirty="0" err="1" smtClean="0">
                <a:latin typeface="BRH Kannada RN" pitchFamily="2" charset="0"/>
              </a:rPr>
              <a:t>ÀàµÀÖªÁV</a:t>
            </a:r>
            <a:r>
              <a:rPr lang="en-US" dirty="0" smtClean="0">
                <a:latin typeface="BRH Kannada RN" pitchFamily="2" charset="0"/>
              </a:rPr>
              <a:t> CxÀðªÀiÁrPÉÆ¼Àî®Ä, «µ</a:t>
            </a:r>
            <a:r>
              <a:rPr lang="en-US" dirty="0" err="1" smtClean="0">
                <a:latin typeface="BRH Kannada RN" pitchFamily="2" charset="0"/>
              </a:rPr>
              <a:t>ÀAiÀÄPÉÌ</a:t>
            </a:r>
            <a:r>
              <a:rPr lang="en-US" dirty="0" smtClean="0">
                <a:latin typeface="BRH Kannada RN" pitchFamily="2" charset="0"/>
              </a:rPr>
              <a:t> ¸ÀA§A¢ü¹zÀAvÉ ¥</a:t>
            </a:r>
            <a:r>
              <a:rPr lang="en-US" dirty="0" err="1" smtClean="0">
                <a:latin typeface="BRH Kannada RN" pitchFamily="2" charset="0"/>
              </a:rPr>
              <a:t>ÀoÀå</a:t>
            </a:r>
            <a:r>
              <a:rPr lang="en-US" dirty="0" smtClean="0">
                <a:latin typeface="BRH Kannada RN" pitchFamily="2" charset="0"/>
              </a:rPr>
              <a:t> ¥</a:t>
            </a:r>
            <a:r>
              <a:rPr lang="en-US" dirty="0" err="1" smtClean="0">
                <a:latin typeface="BRH Kannada RN" pitchFamily="2" charset="0"/>
              </a:rPr>
              <a:t>ÀÅ¸ÀÛPÀzÀ°è</a:t>
            </a:r>
            <a:r>
              <a:rPr lang="en-US" dirty="0" smtClean="0">
                <a:latin typeface="BRH Kannada RN" pitchFamily="2" charset="0"/>
              </a:rPr>
              <a:t> </a:t>
            </a:r>
            <a:r>
              <a:rPr lang="en-US" dirty="0" err="1" smtClean="0">
                <a:latin typeface="BRH Kannada RN" pitchFamily="2" charset="0"/>
              </a:rPr>
              <a:t>E®èzÀ</a:t>
            </a:r>
            <a:r>
              <a:rPr lang="en-US" dirty="0" smtClean="0">
                <a:latin typeface="BRH Kannada RN" pitchFamily="2" charset="0"/>
              </a:rPr>
              <a:t> º</a:t>
            </a:r>
            <a:r>
              <a:rPr lang="en-US" dirty="0" err="1" smtClean="0">
                <a:latin typeface="BRH Kannada RN" pitchFamily="2" charset="0"/>
              </a:rPr>
              <a:t>ÉaÑ£À</a:t>
            </a:r>
            <a:r>
              <a:rPr lang="en-US" dirty="0" smtClean="0">
                <a:latin typeface="BRH Kannada RN" pitchFamily="2" charset="0"/>
              </a:rPr>
              <a:t> ª</a:t>
            </a:r>
            <a:r>
              <a:rPr lang="en-US" dirty="0" err="1" smtClean="0">
                <a:latin typeface="BRH Kannada RN" pitchFamily="2" charset="0"/>
              </a:rPr>
              <a:t>ÀiÁ»wAiÀÄ£ÀÄß</a:t>
            </a:r>
            <a:r>
              <a:rPr lang="en-US" dirty="0" smtClean="0">
                <a:latin typeface="BRH Kannada RN" pitchFamily="2" charset="0"/>
              </a:rPr>
              <a:t> </a:t>
            </a:r>
            <a:r>
              <a:rPr lang="en-US" dirty="0" err="1" smtClean="0">
                <a:latin typeface="BRH Kannada RN" pitchFamily="2" charset="0"/>
              </a:rPr>
              <a:t>MzÀV¸ÀÄªÀ</a:t>
            </a:r>
            <a:r>
              <a:rPr lang="en-US" dirty="0" smtClean="0">
                <a:latin typeface="BRH Kannada RN" pitchFamily="2" charset="0"/>
              </a:rPr>
              <a:t> ¸ÁªÀÄVæUÀ¼ÀÄ.</a:t>
            </a:r>
          </a:p>
          <a:p>
            <a:pPr marL="514350" indent="-514350">
              <a:buAutoNum type="arabicPeriod"/>
            </a:pPr>
            <a:r>
              <a:rPr lang="en-US" dirty="0" smtClean="0">
                <a:latin typeface="BRH Kannada RN" pitchFamily="2" charset="0"/>
              </a:rPr>
              <a:t>¤WÀAlÄUÀ¼ÀÄ - ¤WÀAlÄUÀ¼ÀÄ ¨</a:t>
            </a:r>
            <a:r>
              <a:rPr lang="en-US" dirty="0" err="1" smtClean="0">
                <a:latin typeface="BRH Kannada RN" pitchFamily="2" charset="0"/>
              </a:rPr>
              <a:t>sÁµÁ</a:t>
            </a:r>
            <a:r>
              <a:rPr lang="en-US" dirty="0" smtClean="0">
                <a:latin typeface="BRH Kannada RN" pitchFamily="2" charset="0"/>
              </a:rPr>
              <a:t> ¨</a:t>
            </a:r>
            <a:r>
              <a:rPr lang="en-US" dirty="0" err="1" smtClean="0">
                <a:latin typeface="BRH Kannada RN" pitchFamily="2" charset="0"/>
              </a:rPr>
              <a:t>ÉÆÃzsÀ£ÉUÉ</a:t>
            </a:r>
            <a:r>
              <a:rPr lang="en-US" dirty="0" smtClean="0">
                <a:latin typeface="BRH Kannada RN" pitchFamily="2" charset="0"/>
              </a:rPr>
              <a:t> ¸</a:t>
            </a:r>
            <a:r>
              <a:rPr lang="en-US" dirty="0" err="1" smtClean="0">
                <a:latin typeface="BRH Kannada RN" pitchFamily="2" charset="0"/>
              </a:rPr>
              <a:t>ÀºÁAiÀÄPÀ</a:t>
            </a:r>
            <a:r>
              <a:rPr lang="en-US" dirty="0" smtClean="0">
                <a:latin typeface="BRH Kannada RN" pitchFamily="2" charset="0"/>
              </a:rPr>
              <a:t>. «ª</a:t>
            </a:r>
            <a:r>
              <a:rPr lang="en-US" dirty="0" err="1" smtClean="0">
                <a:latin typeface="BRH Kannada RN" pitchFamily="2" charset="0"/>
              </a:rPr>
              <a:t>ÀgÀuÉ</a:t>
            </a:r>
            <a:r>
              <a:rPr lang="en-US" dirty="0" smtClean="0">
                <a:latin typeface="BRH Kannada RN" pitchFamily="2" charset="0"/>
              </a:rPr>
              <a:t> ¤</a:t>
            </a:r>
            <a:r>
              <a:rPr lang="en-US" dirty="0" err="1" smtClean="0">
                <a:latin typeface="BRH Kannada RN" pitchFamily="2" charset="0"/>
              </a:rPr>
              <a:t>ÃqÀ</a:t>
            </a:r>
            <a:r>
              <a:rPr lang="en-US" dirty="0" smtClean="0">
                <a:latin typeface="BRH Kannada RN" pitchFamily="2" charset="0"/>
              </a:rPr>
              <a:t>§®è </a:t>
            </a:r>
            <a:r>
              <a:rPr lang="en-US" dirty="0" err="1" smtClean="0">
                <a:latin typeface="BRH Kannada RN" pitchFamily="2" charset="0"/>
              </a:rPr>
              <a:t>DzsÁgÀ</a:t>
            </a:r>
            <a:r>
              <a:rPr lang="en-US" dirty="0" smtClean="0">
                <a:latin typeface="BRH Kannada RN" pitchFamily="2" charset="0"/>
              </a:rPr>
              <a:t> UÀæAxÀUÀ¼ÁVªÉ. «²µÀÖ ¥ÀzÀUÀ½UÉ </a:t>
            </a:r>
            <a:r>
              <a:rPr lang="en-US" dirty="0" err="1" smtClean="0">
                <a:latin typeface="BRH Kannada RN" pitchFamily="2" charset="0"/>
              </a:rPr>
              <a:t>EgÀÄªÀ</a:t>
            </a:r>
            <a:r>
              <a:rPr lang="en-US" dirty="0" smtClean="0">
                <a:latin typeface="BRH Kannada RN" pitchFamily="2" charset="0"/>
              </a:rPr>
              <a:t> </a:t>
            </a:r>
            <a:r>
              <a:rPr lang="en-US" dirty="0" err="1" smtClean="0">
                <a:latin typeface="BRH Kannada RN" pitchFamily="2" charset="0"/>
              </a:rPr>
              <a:t>CxÀðªÀ£ÀÄß</a:t>
            </a:r>
            <a:r>
              <a:rPr lang="en-US" dirty="0" smtClean="0">
                <a:latin typeface="BRH Kannada RN" pitchFamily="2" charset="0"/>
              </a:rPr>
              <a:t> ¸ÀgÀ¼ÀªÁV ¤</a:t>
            </a:r>
            <a:r>
              <a:rPr lang="en-US" dirty="0" err="1" smtClean="0">
                <a:latin typeface="BRH Kannada RN" pitchFamily="2" charset="0"/>
              </a:rPr>
              <a:t>gÀÆ</a:t>
            </a:r>
            <a:r>
              <a:rPr lang="en-US" dirty="0" smtClean="0">
                <a:latin typeface="BRH Kannada RN" pitchFamily="2" charset="0"/>
              </a:rPr>
              <a:t>¦¸À®Ä ¸</a:t>
            </a:r>
            <a:r>
              <a:rPr lang="en-US" dirty="0" err="1" smtClean="0">
                <a:latin typeface="BRH Kannada RN" pitchFamily="2" charset="0"/>
              </a:rPr>
              <a:t>ÀºÁAiÀÄPÀ</a:t>
            </a:r>
            <a:r>
              <a:rPr lang="en-US" dirty="0" smtClean="0">
                <a:latin typeface="BRH Kannada RN" pitchFamily="2" charset="0"/>
              </a:rPr>
              <a:t>.</a:t>
            </a:r>
            <a:endParaRPr lang="en-US" dirty="0">
              <a:latin typeface="BRH Kannada RN" pitchFamily="2"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QÃ¦rAiÀiÁ</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«QÃ </a:t>
            </a:r>
            <a:r>
              <a:rPr lang="en-US" sz="2400" dirty="0" err="1" smtClean="0">
                <a:latin typeface="BRH Kannada RN" pitchFamily="2" charset="0"/>
              </a:rPr>
              <a:t>JA§ÄzÀÄ</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ªÀÄÄPÀÛ </a:t>
            </a:r>
            <a:r>
              <a:rPr lang="en-US" sz="2400" dirty="0" err="1" smtClean="0">
                <a:latin typeface="BRH Kannada RN" pitchFamily="2" charset="0"/>
              </a:rPr>
              <a:t>vÀAvÁæA±ÀªÁVzÉ</a:t>
            </a:r>
            <a:r>
              <a:rPr lang="en-US" sz="2400" dirty="0" smtClean="0">
                <a:latin typeface="BRH Kannada RN" pitchFamily="2" charset="0"/>
              </a:rPr>
              <a:t>. </a:t>
            </a:r>
            <a:r>
              <a:rPr lang="en-US" sz="2400" dirty="0" err="1" smtClean="0">
                <a:latin typeface="BRH Kannada RN" pitchFamily="2" charset="0"/>
              </a:rPr>
              <a:t>E°è</a:t>
            </a:r>
            <a:r>
              <a:rPr lang="en-US" sz="2400" dirty="0" smtClean="0">
                <a:latin typeface="BRH Kannada RN" pitchFamily="2" charset="0"/>
              </a:rPr>
              <a:t> </a:t>
            </a:r>
            <a:r>
              <a:rPr lang="en-US" sz="2400" dirty="0" err="1" smtClean="0">
                <a:latin typeface="BRH Kannada RN" pitchFamily="2" charset="0"/>
              </a:rPr>
              <a:t>d£ÀgÀÄ</a:t>
            </a:r>
            <a:r>
              <a:rPr lang="en-US" sz="2400" dirty="0" smtClean="0">
                <a:latin typeface="BRH Kannada RN" pitchFamily="2" charset="0"/>
              </a:rPr>
              <a:t> ¸</a:t>
            </a:r>
            <a:r>
              <a:rPr lang="en-US" sz="2400" dirty="0" err="1" smtClean="0">
                <a:latin typeface="BRH Kannada RN" pitchFamily="2" charset="0"/>
              </a:rPr>
              <a:t>ÀªÀÄªÀwðAiÀiÁV</a:t>
            </a:r>
            <a:r>
              <a:rPr lang="en-US" sz="2400" dirty="0" smtClean="0">
                <a:latin typeface="BRH Kannada RN" pitchFamily="2" charset="0"/>
              </a:rPr>
              <a:t> ¸ÀA¥À£ÀÆä®UÀ¼ÀUÀ¼À£ÀÄß </a:t>
            </a:r>
            <a:r>
              <a:rPr lang="en-US" sz="2400" dirty="0" err="1" smtClean="0">
                <a:latin typeface="BRH Kannada RN" pitchFamily="2" charset="0"/>
              </a:rPr>
              <a:t>CAvÀeÁð¯Á</a:t>
            </a:r>
            <a:r>
              <a:rPr lang="en-US" sz="2400" dirty="0" smtClean="0">
                <a:latin typeface="BRH Kannada RN" pitchFamily="2" charset="0"/>
              </a:rPr>
              <a:t> ¥ÀÅlUÀ¼À°è ª</a:t>
            </a:r>
            <a:r>
              <a:rPr lang="en-US" sz="2400" dirty="0" err="1" smtClean="0">
                <a:latin typeface="BRH Kannada RN" pitchFamily="2" charset="0"/>
              </a:rPr>
              <a:t>ÀiÁ»w</a:t>
            </a:r>
            <a:r>
              <a:rPr lang="en-US" sz="2400" dirty="0" smtClean="0">
                <a:latin typeface="BRH Kannada RN" pitchFamily="2" charset="0"/>
              </a:rPr>
              <a:t> ºÀAaPÉÆ¼Àî®Ä </a:t>
            </a:r>
            <a:r>
              <a:rPr lang="en-US" sz="2400" dirty="0" err="1" smtClean="0">
                <a:latin typeface="BRH Kannada RN" pitchFamily="2" charset="0"/>
              </a:rPr>
              <a:t>G¥ÀAiÀÄÄPÀÛªÁVzÉ</a:t>
            </a:r>
            <a:r>
              <a:rPr lang="en-US" sz="2400" dirty="0" smtClean="0">
                <a:latin typeface="BRH Kannada RN" pitchFamily="2" charset="0"/>
              </a:rPr>
              <a:t>. ºÀ®ª</a:t>
            </a:r>
            <a:r>
              <a:rPr lang="en-US" sz="2400" dirty="0" err="1" smtClean="0">
                <a:latin typeface="BRH Kannada RN" pitchFamily="2" charset="0"/>
              </a:rPr>
              <a:t>ÁgÀÄ</a:t>
            </a:r>
            <a:r>
              <a:rPr lang="en-US" sz="2400" dirty="0" smtClean="0">
                <a:latin typeface="BRH Kannada RN" pitchFamily="2" charset="0"/>
              </a:rPr>
              <a:t> «µÀAiÀÄUÀ¼À §UÉÎ ¸ÁªÀÄÆ»PÀ C©ü¥ÁæAiÀÄUÀ¼À£ÀÄß º</a:t>
            </a:r>
            <a:r>
              <a:rPr lang="en-US" sz="2400" dirty="0" err="1" smtClean="0">
                <a:latin typeface="BRH Kannada RN" pitchFamily="2" charset="0"/>
              </a:rPr>
              <a:t>ÉÆA¢gÀÄªÀ</a:t>
            </a:r>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ÀéPÉÆÃ±À</a:t>
            </a:r>
            <a:r>
              <a:rPr lang="en-US" sz="2400" dirty="0" smtClean="0">
                <a:latin typeface="BRH Kannada RN" pitchFamily="2" charset="0"/>
              </a:rPr>
              <a:t>. </a:t>
            </a:r>
            <a:endParaRPr lang="en-US" sz="2400" dirty="0">
              <a:latin typeface="BRH Kannada RN"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a:t>
            </a:r>
            <a:r>
              <a:rPr lang="en-US" dirty="0" err="1" smtClean="0">
                <a:latin typeface="BRH Kannada RN" pitchFamily="2" charset="0"/>
              </a:rPr>
              <a:t>ÀÄºÀvÀé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lnSpcReduction="10000"/>
          </a:bodyPr>
          <a:lstStyle/>
          <a:p>
            <a:r>
              <a:rPr lang="en-US" sz="2400" dirty="0" err="1" smtClean="0">
                <a:latin typeface="BRH Kannada RN" pitchFamily="2" charset="0"/>
              </a:rPr>
              <a:t>CwÃ</a:t>
            </a:r>
            <a:r>
              <a:rPr lang="en-US" sz="2400" dirty="0" smtClean="0">
                <a:latin typeface="BRH Kannada RN" pitchFamily="2" charset="0"/>
              </a:rPr>
              <a:t> ºÉZÀÄÑ §¼ÀPÉAiÀÄ°ègÀÄªÀ </a:t>
            </a:r>
            <a:r>
              <a:rPr lang="en-US" sz="2400" dirty="0" err="1" smtClean="0">
                <a:latin typeface="BRH Kannada RN" pitchFamily="2" charset="0"/>
              </a:rPr>
              <a:t>eÁ</a:t>
            </a:r>
            <a:r>
              <a:rPr lang="en-US" sz="2400" dirty="0" smtClean="0">
                <a:latin typeface="BRH Kannada RN" pitchFamily="2" charset="0"/>
              </a:rPr>
              <a:t>®.</a:t>
            </a:r>
          </a:p>
          <a:p>
            <a:r>
              <a:rPr lang="en-US" sz="2400" dirty="0" err="1" smtClean="0">
                <a:latin typeface="BRH Kannada RN" pitchFamily="2" charset="0"/>
              </a:rPr>
              <a:t>GavÀ</a:t>
            </a:r>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Àé</a:t>
            </a:r>
            <a:r>
              <a:rPr lang="en-US" sz="2400" dirty="0" smtClean="0">
                <a:latin typeface="BRH Kannada RN" pitchFamily="2" charset="0"/>
              </a:rPr>
              <a:t> PÉÆÃ±À. </a:t>
            </a:r>
          </a:p>
          <a:p>
            <a:r>
              <a:rPr lang="en-US" sz="2400" dirty="0" err="1" smtClean="0">
                <a:latin typeface="BRH Kannada RN" pitchFamily="2" charset="0"/>
              </a:rPr>
              <a:t>AiÀiÁªÀÅzÉÃ</a:t>
            </a:r>
            <a:r>
              <a:rPr lang="en-US" sz="2400" dirty="0" smtClean="0">
                <a:latin typeface="BRH Kannada RN" pitchFamily="2" charset="0"/>
              </a:rPr>
              <a:t> ª</a:t>
            </a:r>
            <a:r>
              <a:rPr lang="en-US" sz="2400" dirty="0" err="1" smtClean="0">
                <a:latin typeface="BRH Kannada RN" pitchFamily="2" charset="0"/>
              </a:rPr>
              <a:t>ÀåQÛAiÀÄ</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«µ</a:t>
            </a:r>
            <a:r>
              <a:rPr lang="en-US" sz="2400" dirty="0" err="1" smtClean="0">
                <a:latin typeface="BRH Kannada RN" pitchFamily="2" charset="0"/>
              </a:rPr>
              <a:t>ÀAiÀÄ</a:t>
            </a:r>
            <a:r>
              <a:rPr lang="en-US" sz="2400" dirty="0" smtClean="0">
                <a:latin typeface="BRH Kannada RN" pitchFamily="2" charset="0"/>
              </a:rPr>
              <a:t> ª</a:t>
            </a:r>
            <a:r>
              <a:rPr lang="en-US" sz="2400" dirty="0" err="1" smtClean="0">
                <a:latin typeface="BRH Kannada RN" pitchFamily="2" charset="0"/>
              </a:rPr>
              <a:t>À¸ÀÄÛªÀ£ÀÄß</a:t>
            </a:r>
            <a:r>
              <a:rPr lang="en-US" sz="2400" dirty="0" smtClean="0">
                <a:latin typeface="BRH Kannada RN" pitchFamily="2" charset="0"/>
              </a:rPr>
              <a:t> ¸</a:t>
            </a:r>
            <a:r>
              <a:rPr lang="en-US" sz="2400" dirty="0" err="1" smtClean="0">
                <a:latin typeface="BRH Kannada RN" pitchFamily="2" charset="0"/>
              </a:rPr>
              <a:t>ÀAUÀæ</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 «</a:t>
            </a:r>
            <a:r>
              <a:rPr lang="en-US" sz="2400" dirty="0" err="1" smtClean="0">
                <a:latin typeface="BRH Kannada RN" pitchFamily="2" charset="0"/>
              </a:rPr>
              <a:t>vÀgÀuÉ</a:t>
            </a:r>
            <a:r>
              <a:rPr lang="en-US" sz="2400" dirty="0" smtClean="0">
                <a:latin typeface="BRH Kannada RN" pitchFamily="2" charset="0"/>
              </a:rPr>
              <a:t> ª</a:t>
            </a:r>
            <a:r>
              <a:rPr lang="en-US" sz="2400" dirty="0" err="1" smtClean="0">
                <a:latin typeface="BRH Kannada RN" pitchFamily="2" charset="0"/>
              </a:rPr>
              <a:t>ÀiÁqÀÄªÀ</a:t>
            </a:r>
            <a:r>
              <a:rPr lang="en-US" sz="2400" dirty="0" smtClean="0">
                <a:latin typeface="BRH Kannada RN" pitchFamily="2" charset="0"/>
              </a:rPr>
              <a:t>, ª</a:t>
            </a:r>
            <a:r>
              <a:rPr lang="en-US" sz="2400" dirty="0" err="1" smtClean="0">
                <a:latin typeface="BRH Kannada RN" pitchFamily="2" charset="0"/>
              </a:rPr>
              <a:t>ÀiË®åªÀiÁ¥À£À</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 ¸</a:t>
            </a:r>
            <a:r>
              <a:rPr lang="en-US" sz="2400" dirty="0" err="1" smtClean="0">
                <a:latin typeface="BRH Kannada RN" pitchFamily="2" charset="0"/>
              </a:rPr>
              <a:t>ÀAWÀn¸ÀÄªÀ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ºÉÆ¸À «ZÁgÀUÀ¼À£ÀÄß ¸</a:t>
            </a:r>
            <a:r>
              <a:rPr lang="en-US" sz="2400" dirty="0" err="1" smtClean="0">
                <a:latin typeface="BRH Kannada RN" pitchFamily="2" charset="0"/>
              </a:rPr>
              <a:t>ÀAUÀæ</a:t>
            </a:r>
            <a:r>
              <a:rPr lang="en-US" sz="2400" dirty="0" smtClean="0">
                <a:latin typeface="BRH Kannada RN" pitchFamily="2" charset="0"/>
              </a:rPr>
              <a:t>»¸ÀÄªÀ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eÁ</a:t>
            </a:r>
            <a:r>
              <a:rPr lang="en-US" sz="2400" dirty="0" smtClean="0">
                <a:latin typeface="BRH Kannada RN" pitchFamily="2" charset="0"/>
              </a:rPr>
              <a:t>® </a:t>
            </a:r>
            <a:r>
              <a:rPr lang="en-US" sz="2400" dirty="0" err="1" smtClean="0">
                <a:latin typeface="BRH Kannada RN" pitchFamily="2" charset="0"/>
              </a:rPr>
              <a:t>vÁtªÁVzÉ</a:t>
            </a:r>
            <a:r>
              <a:rPr lang="en-US" sz="2400" dirty="0" smtClean="0">
                <a:latin typeface="BRH Kannada RN" pitchFamily="2" charset="0"/>
              </a:rPr>
              <a:t>.</a:t>
            </a:r>
          </a:p>
          <a:p>
            <a:r>
              <a:rPr lang="en-US" sz="2400" dirty="0" err="1" smtClean="0">
                <a:latin typeface="BRH Kannada RN" pitchFamily="2" charset="0"/>
              </a:rPr>
              <a:t>G£ÀßvÀ</a:t>
            </a:r>
            <a:r>
              <a:rPr lang="en-US" sz="2400" dirty="0" smtClean="0">
                <a:latin typeface="BRH Kannada RN" pitchFamily="2" charset="0"/>
              </a:rPr>
              <a:t> ²PÀëtzÀ°è </a:t>
            </a:r>
            <a:r>
              <a:rPr lang="en-US" sz="2400" dirty="0" err="1" smtClean="0">
                <a:latin typeface="BRH Kannada RN" pitchFamily="2" charset="0"/>
              </a:rPr>
              <a:t>PÀ°AiÀÄÄªÀ</a:t>
            </a:r>
            <a:r>
              <a:rPr lang="en-US" sz="2400" dirty="0" smtClean="0">
                <a:latin typeface="BRH Kannada RN" pitchFamily="2" charset="0"/>
              </a:rPr>
              <a:t> «.UÀ½UÉ C£ÀÄPÀÆ®ª</a:t>
            </a:r>
            <a:r>
              <a:rPr lang="en-US" sz="2400" dirty="0" err="1" smtClean="0">
                <a:latin typeface="BRH Kannada RN" pitchFamily="2" charset="0"/>
              </a:rPr>
              <a:t>ÁVzÉ</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ÀiÁ»w</a:t>
            </a:r>
            <a:r>
              <a:rPr lang="en-US" sz="2400" dirty="0" smtClean="0">
                <a:latin typeface="BRH Kannada RN" pitchFamily="2" charset="0"/>
              </a:rPr>
              <a:t>, «ZÁgÀUÀ¼À£ÀÄß  ª</a:t>
            </a:r>
            <a:r>
              <a:rPr lang="en-US" sz="2400" dirty="0" err="1" smtClean="0">
                <a:latin typeface="BRH Kannada RN" pitchFamily="2" charset="0"/>
              </a:rPr>
              <a:t>ÀÄvÀÄÛ</a:t>
            </a:r>
            <a:r>
              <a:rPr lang="en-US" sz="2400" dirty="0" smtClean="0">
                <a:latin typeface="BRH Kannada RN" pitchFamily="2" charset="0"/>
              </a:rPr>
              <a:t> AiÉÆÃZÀ£ÉUÀ¼À£ÀÄß «¤ª</a:t>
            </a:r>
            <a:r>
              <a:rPr lang="en-US" sz="2400" dirty="0" err="1" smtClean="0">
                <a:latin typeface="BRH Kannada RN" pitchFamily="2" charset="0"/>
              </a:rPr>
              <a:t>ÀÄAiÀÄ</a:t>
            </a:r>
            <a:r>
              <a:rPr lang="en-US" sz="2400" dirty="0" smtClean="0">
                <a:latin typeface="BRH Kannada RN" pitchFamily="2" charset="0"/>
              </a:rPr>
              <a:t> ªÀiÁrPÉÆ¼Àî®Ä ¸</a:t>
            </a:r>
            <a:r>
              <a:rPr lang="en-US" sz="2400" dirty="0" err="1" smtClean="0">
                <a:latin typeface="BRH Kannada RN" pitchFamily="2" charset="0"/>
              </a:rPr>
              <a:t>ÀºÁAiÀÄPÁjAiÀiÁVzÉ</a:t>
            </a:r>
            <a:r>
              <a:rPr lang="en-US" sz="2400" dirty="0" smtClean="0">
                <a:latin typeface="BRH Kannada RN" pitchFamily="2" charset="0"/>
              </a:rPr>
              <a:t>. </a:t>
            </a:r>
          </a:p>
          <a:p>
            <a:r>
              <a:rPr lang="en-US" sz="2400" dirty="0" smtClean="0">
                <a:latin typeface="BRH Kannada RN" pitchFamily="2" charset="0"/>
              </a:rPr>
              <a:t>«±</a:t>
            </a:r>
            <a:r>
              <a:rPr lang="en-US" sz="2400" dirty="0" err="1" smtClean="0">
                <a:latin typeface="BRH Kannada RN" pitchFamily="2" charset="0"/>
              </a:rPr>
              <a:t>ÀézÀ</a:t>
            </a:r>
            <a:r>
              <a:rPr lang="en-US" sz="2400" dirty="0" smtClean="0">
                <a:latin typeface="BRH Kannada RN" pitchFamily="2" charset="0"/>
              </a:rPr>
              <a:t> </a:t>
            </a:r>
            <a:r>
              <a:rPr lang="en-US" sz="2400" dirty="0" err="1" smtClean="0">
                <a:latin typeface="BRH Kannada RN" pitchFamily="2" charset="0"/>
              </a:rPr>
              <a:t>AiÀiÁªÀÅzÉÃ</a:t>
            </a:r>
            <a:r>
              <a:rPr lang="en-US" sz="2400" dirty="0" smtClean="0">
                <a:latin typeface="BRH Kannada RN" pitchFamily="2" charset="0"/>
              </a:rPr>
              <a:t> ¸ÀÜ¼ÀUÀ½AzÀ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DzsÁjvÀªÁV</a:t>
            </a:r>
            <a:r>
              <a:rPr lang="en-US" sz="2400" dirty="0" smtClean="0">
                <a:latin typeface="BRH Kannada RN" pitchFamily="2" charset="0"/>
              </a:rPr>
              <a:t> F </a:t>
            </a:r>
            <a:r>
              <a:rPr lang="en-US" sz="2400" dirty="0" err="1" smtClean="0">
                <a:latin typeface="BRH Kannada RN" pitchFamily="2" charset="0"/>
              </a:rPr>
              <a:t>vÁtPÉÌ</a:t>
            </a:r>
            <a:r>
              <a:rPr lang="en-US" sz="2400" dirty="0" smtClean="0">
                <a:latin typeface="BRH Kannada RN" pitchFamily="2" charset="0"/>
              </a:rPr>
              <a:t> ¨</a:t>
            </a:r>
            <a:r>
              <a:rPr lang="en-US" sz="2400" dirty="0" err="1" smtClean="0">
                <a:latin typeface="BRH Kannada RN" pitchFamily="2" charset="0"/>
              </a:rPr>
              <a:t>sÉÃn</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CjAiÀÄzÀ</a:t>
            </a:r>
            <a:r>
              <a:rPr lang="en-US" sz="2400" dirty="0" smtClean="0">
                <a:latin typeface="BRH Kannada RN" pitchFamily="2" charset="0"/>
              </a:rPr>
              <a:t> ª</a:t>
            </a:r>
            <a:r>
              <a:rPr lang="en-US" sz="2400" dirty="0" err="1" smtClean="0">
                <a:latin typeface="BRH Kannada RN" pitchFamily="2" charset="0"/>
              </a:rPr>
              <a:t>ÀåQÛAiÀÄÄ</a:t>
            </a:r>
            <a:r>
              <a:rPr lang="en-US" sz="2400" dirty="0" smtClean="0">
                <a:latin typeface="BRH Kannada RN" pitchFamily="2" charset="0"/>
              </a:rPr>
              <a:t> ¸ÀºÀ §¼À¸À§º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Àé</a:t>
            </a:r>
            <a:r>
              <a:rPr lang="en-US" sz="2400" dirty="0" smtClean="0">
                <a:latin typeface="BRH Kannada RN" pitchFamily="2" charset="0"/>
              </a:rPr>
              <a:t> ºÀ®ªÀÅ ¨sÁµÉUÀ¼À°è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p>
          <a:p>
            <a:r>
              <a:rPr lang="en-US" sz="2400" dirty="0" err="1" smtClean="0">
                <a:latin typeface="BRH Kannada RN" pitchFamily="2" charset="0"/>
              </a:rPr>
              <a:t>avÀæ</a:t>
            </a:r>
            <a:r>
              <a:rPr lang="en-US" sz="2400" dirty="0" smtClean="0">
                <a:latin typeface="BRH Kannada RN" pitchFamily="2" charset="0"/>
              </a:rPr>
              <a:t> ¸</a:t>
            </a:r>
            <a:r>
              <a:rPr lang="en-US" sz="2400" dirty="0" err="1" smtClean="0">
                <a:latin typeface="BRH Kannada RN" pitchFamily="2" charset="0"/>
              </a:rPr>
              <a:t>À»vÀ</a:t>
            </a:r>
            <a:r>
              <a:rPr lang="en-US" sz="2400" dirty="0" smtClean="0">
                <a:latin typeface="BRH Kannada RN" pitchFamily="2" charset="0"/>
              </a:rPr>
              <a:t>, </a:t>
            </a:r>
            <a:r>
              <a:rPr lang="en-US" sz="2400" dirty="0" err="1" smtClean="0">
                <a:latin typeface="BRH Kannada RN" pitchFamily="2" charset="0"/>
              </a:rPr>
              <a:t>zsÀé</a:t>
            </a:r>
            <a:r>
              <a:rPr lang="en-US" sz="2400" dirty="0" smtClean="0">
                <a:latin typeface="BRH Kannada RN" pitchFamily="2" charset="0"/>
              </a:rPr>
              <a:t>¤¸</a:t>
            </a:r>
            <a:r>
              <a:rPr lang="en-US" sz="2400" dirty="0" err="1" smtClean="0">
                <a:latin typeface="BRH Kannada RN" pitchFamily="2" charset="0"/>
              </a:rPr>
              <a:t>À»vÀ</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endParaRPr lang="en-US" sz="2400" dirty="0">
              <a:latin typeface="BRH Kannada RN" pitchFamily="2"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a:t>
            </a:r>
            <a:r>
              <a:rPr lang="en-US" dirty="0" err="1" smtClean="0">
                <a:latin typeface="BRH Kannada RN" pitchFamily="2" charset="0"/>
              </a:rPr>
              <a:t>UÀæAxÁ®AiÀÄ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lnSpcReduction="10000"/>
          </a:bodyPr>
          <a:lstStyle/>
          <a:p>
            <a:pPr>
              <a:buNone/>
            </a:pPr>
            <a:r>
              <a:rPr lang="en-US" sz="2400" dirty="0" smtClean="0">
                <a:latin typeface="BRH Kannada RN" pitchFamily="2" charset="0"/>
              </a:rPr>
              <a:t>E-</a:t>
            </a:r>
            <a:r>
              <a:rPr lang="en-US" sz="2400" dirty="0" err="1" smtClean="0">
                <a:latin typeface="BRH Kannada RN" pitchFamily="2" charset="0"/>
              </a:rPr>
              <a:t>UÀæAxÁ®AiÀÄªÉAzÀgÉ</a:t>
            </a:r>
            <a:r>
              <a:rPr lang="en-US" sz="2400" dirty="0" smtClean="0">
                <a:latin typeface="BRH Kannada RN" pitchFamily="2" charset="0"/>
              </a:rPr>
              <a:t> </a:t>
            </a:r>
            <a:r>
              <a:rPr lang="en-US" sz="2400" dirty="0" err="1" smtClean="0">
                <a:latin typeface="BRH Kannada RN" pitchFamily="2" charset="0"/>
              </a:rPr>
              <a:t>PÁUÀzÀ</a:t>
            </a:r>
            <a:r>
              <a:rPr lang="en-US" sz="2400" dirty="0" smtClean="0">
                <a:latin typeface="BRH Kannada RN" pitchFamily="2" charset="0"/>
              </a:rPr>
              <a:t> </a:t>
            </a:r>
            <a:r>
              <a:rPr lang="en-US" sz="2400" dirty="0" err="1" smtClean="0">
                <a:latin typeface="BRH Kannada RN" pitchFamily="2" charset="0"/>
              </a:rPr>
              <a:t>gÀ»vÀ</a:t>
            </a:r>
            <a:r>
              <a:rPr lang="en-US" sz="2400" dirty="0" smtClean="0">
                <a:latin typeface="BRH Kannada RN" pitchFamily="2" charset="0"/>
              </a:rPr>
              <a:t> </a:t>
            </a:r>
            <a:r>
              <a:rPr lang="en-US" sz="2400" dirty="0" err="1" smtClean="0">
                <a:latin typeface="BRH Kannada RN" pitchFamily="2" charset="0"/>
              </a:rPr>
              <a:t>UÀæAxÁ®AiÀÄ</a:t>
            </a:r>
            <a:r>
              <a:rPr lang="en-US" sz="2400" dirty="0" smtClean="0">
                <a:latin typeface="BRH Kannada RN" pitchFamily="2" charset="0"/>
              </a:rPr>
              <a:t>. </a:t>
            </a:r>
            <a:r>
              <a:rPr lang="en-US" sz="2400" dirty="0" err="1" smtClean="0">
                <a:latin typeface="BRH Kannada RN" pitchFamily="2" charset="0"/>
              </a:rPr>
              <a:t>E°è</a:t>
            </a:r>
            <a:r>
              <a:rPr lang="en-US" sz="2400" dirty="0" smtClean="0">
                <a:latin typeface="BRH Kannada RN" pitchFamily="2" charset="0"/>
              </a:rPr>
              <a:t> ¥ÀÅ¸ÀÛPÀUÀ¼À£ÀÄß UÀtQÃPÀgÀtUÉÆ½¹ </a:t>
            </a:r>
            <a:r>
              <a:rPr lang="en-US" sz="2400" dirty="0" err="1" smtClean="0">
                <a:latin typeface="BRH Kannada RN" pitchFamily="2" charset="0"/>
              </a:rPr>
              <a:t>CzÀPÉÌ</a:t>
            </a:r>
            <a:r>
              <a:rPr lang="en-US" sz="2400" dirty="0" smtClean="0">
                <a:latin typeface="BRH Kannada RN" pitchFamily="2" charset="0"/>
              </a:rPr>
              <a:t> </a:t>
            </a:r>
            <a:r>
              <a:rPr lang="en-US" sz="2400" dirty="0" err="1" smtClean="0">
                <a:latin typeface="BRH Kannada RN" pitchFamily="2" charset="0"/>
              </a:rPr>
              <a:t>vÀ£ÀßzÉÃ</a:t>
            </a:r>
            <a:r>
              <a:rPr lang="en-US" sz="2400" dirty="0" smtClean="0">
                <a:latin typeface="BRH Kannada RN" pitchFamily="2" charset="0"/>
              </a:rPr>
              <a:t> </a:t>
            </a:r>
            <a:r>
              <a:rPr lang="en-US" sz="2400" dirty="0" err="1" smtClean="0">
                <a:latin typeface="BRH Kannada RN" pitchFamily="2" charset="0"/>
              </a:rPr>
              <a:t>DzÀ</a:t>
            </a:r>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«¼Á¸ÀªÀ£ÀÄß ¤</a:t>
            </a:r>
            <a:r>
              <a:rPr lang="en-US" sz="2400" dirty="0" err="1" smtClean="0">
                <a:latin typeface="BRH Kannada RN" pitchFamily="2" charset="0"/>
              </a:rPr>
              <a:t>ÃqÀÄªÀÅzÁVzÉ</a:t>
            </a:r>
            <a:r>
              <a:rPr lang="en-US" sz="2400" dirty="0" smtClean="0">
                <a:latin typeface="BRH Kannada RN" pitchFamily="2" charset="0"/>
              </a:rPr>
              <a:t>. </a:t>
            </a:r>
          </a:p>
          <a:p>
            <a:pPr>
              <a:buNone/>
            </a:pPr>
            <a:r>
              <a:rPr lang="en-US" sz="2400" b="1" dirty="0" smtClean="0">
                <a:latin typeface="BRH Kannada RN" pitchFamily="2" charset="0"/>
              </a:rPr>
              <a:t>G¥ÀAiÉÆÃUÀUÀ¼ÀÄ</a:t>
            </a:r>
            <a:r>
              <a:rPr lang="en-US" sz="2400" dirty="0" smtClean="0">
                <a:latin typeface="BRH Kannada RN" pitchFamily="2" charset="0"/>
              </a:rPr>
              <a:t> : «±</a:t>
            </a:r>
            <a:r>
              <a:rPr lang="en-US" sz="2400" dirty="0" err="1" smtClean="0">
                <a:latin typeface="BRH Kannada RN" pitchFamily="2" charset="0"/>
              </a:rPr>
              <a:t>ÀéªÁå</a:t>
            </a:r>
            <a:r>
              <a:rPr lang="en-US" sz="2400" dirty="0" smtClean="0">
                <a:latin typeface="BRH Kannada RN" pitchFamily="2" charset="0"/>
              </a:rPr>
              <a:t>¦ </a:t>
            </a:r>
            <a:r>
              <a:rPr lang="en-US" sz="2400" dirty="0" err="1" smtClean="0">
                <a:latin typeface="BRH Kannada RN" pitchFamily="2" charset="0"/>
              </a:rPr>
              <a:t>AiÀiÁªÀÅzÉÃ</a:t>
            </a:r>
            <a:r>
              <a:rPr lang="en-US" sz="2400" dirty="0" smtClean="0">
                <a:latin typeface="BRH Kannada RN" pitchFamily="2" charset="0"/>
              </a:rPr>
              <a:t> ¸</a:t>
            </a:r>
            <a:r>
              <a:rPr lang="en-US" sz="2400" dirty="0" err="1" smtClean="0">
                <a:latin typeface="BRH Kannada RN" pitchFamily="2" charset="0"/>
              </a:rPr>
              <a:t>ÀZÀð</a:t>
            </a:r>
            <a:r>
              <a:rPr lang="en-US" sz="2400" dirty="0" smtClean="0">
                <a:latin typeface="BRH Kannada RN" pitchFamily="2" charset="0"/>
              </a:rPr>
              <a:t> </a:t>
            </a:r>
            <a:r>
              <a:rPr lang="en-US" sz="2400" dirty="0" err="1" smtClean="0">
                <a:latin typeface="BRH Kannada RN" pitchFamily="2" charset="0"/>
              </a:rPr>
              <a:t>EAf£ï</a:t>
            </a:r>
            <a:r>
              <a:rPr lang="en-US" sz="2400" dirty="0" smtClean="0">
                <a:latin typeface="BRH Kannada RN" pitchFamily="2" charset="0"/>
              </a:rPr>
              <a:t> £</a:t>
            </a:r>
            <a:r>
              <a:rPr lang="en-US" sz="2400" dirty="0" err="1" smtClean="0">
                <a:latin typeface="BRH Kannada RN" pitchFamily="2" charset="0"/>
              </a:rPr>
              <a:t>À°è</a:t>
            </a:r>
            <a:r>
              <a:rPr lang="en-US" sz="2400" dirty="0" smtClean="0">
                <a:latin typeface="BRH Kannada RN" pitchFamily="2" charset="0"/>
              </a:rPr>
              <a:t> ¸</a:t>
            </a:r>
            <a:r>
              <a:rPr lang="en-US" sz="2400" dirty="0" err="1" smtClean="0">
                <a:latin typeface="BRH Kannada RN" pitchFamily="2" charset="0"/>
              </a:rPr>
              <a:t>ÀÄªÀiÁgÀÄ</a:t>
            </a:r>
            <a:r>
              <a:rPr lang="en-US" sz="2400" dirty="0" smtClean="0">
                <a:latin typeface="BRH Kannada RN" pitchFamily="2" charset="0"/>
              </a:rPr>
              <a:t> 66,800 vÁtUÀ¼ÀÄ ¹UÀÄvÀÛªÉ.</a:t>
            </a:r>
          </a:p>
          <a:p>
            <a:pPr>
              <a:buNone/>
            </a:pPr>
            <a:r>
              <a:rPr lang="en-US" sz="2400" dirty="0" smtClean="0">
                <a:latin typeface="BRH Kannada RN" pitchFamily="2" charset="0"/>
              </a:rPr>
              <a:t>zÁR¯ÉUÀ¼À£ÀÄß ª</a:t>
            </a:r>
            <a:r>
              <a:rPr lang="en-US" sz="2400" dirty="0" err="1" smtClean="0">
                <a:latin typeface="BRH Kannada RN" pitchFamily="2" charset="0"/>
              </a:rPr>
              <a:t>ÉÃUÀªÁVMzÀV¸ÀÄvÀÛzÉ</a:t>
            </a:r>
            <a:r>
              <a:rPr lang="en-US" sz="2400" dirty="0" smtClean="0">
                <a:latin typeface="BRH Kannada RN" pitchFamily="2" charset="0"/>
              </a:rPr>
              <a:t>.</a:t>
            </a:r>
          </a:p>
          <a:p>
            <a:pPr>
              <a:buNone/>
            </a:pPr>
            <a:r>
              <a:rPr lang="en-US" sz="2400" dirty="0" smtClean="0">
                <a:latin typeface="BRH Kannada RN" pitchFamily="2" charset="0"/>
              </a:rPr>
              <a:t>ºÉÆ¸À «µÀAiÀÄUÀ¼À §UÉÎ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MzÀV¸ÀÄvÀÛzÉ</a:t>
            </a:r>
            <a:r>
              <a:rPr lang="en-US" sz="2400" dirty="0" smtClean="0">
                <a:latin typeface="BRH Kannada RN" pitchFamily="2" charset="0"/>
              </a:rPr>
              <a:t>.</a:t>
            </a:r>
          </a:p>
          <a:p>
            <a:pPr>
              <a:buNone/>
            </a:pPr>
            <a:r>
              <a:rPr lang="en-US" sz="2400" dirty="0" err="1" smtClean="0">
                <a:latin typeface="BRH Kannada RN" pitchFamily="2" charset="0"/>
              </a:rPr>
              <a:t>GvÀÛªÀÄ</a:t>
            </a:r>
            <a:r>
              <a:rPr lang="en-US" sz="2400" dirty="0" smtClean="0">
                <a:latin typeface="BRH Kannada RN" pitchFamily="2" charset="0"/>
              </a:rPr>
              <a:t> ª</a:t>
            </a:r>
            <a:r>
              <a:rPr lang="en-US" sz="2400" dirty="0" err="1" smtClean="0">
                <a:latin typeface="BRH Kannada RN" pitchFamily="2" charset="0"/>
              </a:rPr>
              <a:t>ÀiÁ»w</a:t>
            </a:r>
            <a:r>
              <a:rPr lang="en-US" sz="2400" dirty="0" smtClean="0">
                <a:latin typeface="BRH Kannada RN" pitchFamily="2" charset="0"/>
              </a:rPr>
              <a:t> º</a:t>
            </a:r>
            <a:r>
              <a:rPr lang="en-US" sz="2400" dirty="0" err="1" smtClean="0">
                <a:latin typeface="BRH Kannada RN" pitchFamily="2" charset="0"/>
              </a:rPr>
              <a:t>ÀAaPÉAiÀiÁUÀÄvÀÛzÉ</a:t>
            </a:r>
            <a:r>
              <a:rPr lang="en-US" sz="2400" dirty="0" smtClean="0">
                <a:latin typeface="BRH Kannada RN" pitchFamily="2" charset="0"/>
              </a:rPr>
              <a:t>.</a:t>
            </a:r>
          </a:p>
          <a:p>
            <a:pPr>
              <a:buNone/>
            </a:pPr>
            <a:r>
              <a:rPr lang="en-US" sz="2400" dirty="0" err="1" smtClean="0">
                <a:latin typeface="BRH Kannada RN" pitchFamily="2" charset="0"/>
              </a:rPr>
              <a:t>PÀrªÉÄ</a:t>
            </a:r>
            <a:r>
              <a:rPr lang="en-US" sz="2400" dirty="0" smtClean="0">
                <a:latin typeface="BRH Kannada RN" pitchFamily="2" charset="0"/>
              </a:rPr>
              <a:t> ªÉZÀÑ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zÀPÀëvÉ¬ÄAzÀ</a:t>
            </a:r>
            <a:r>
              <a:rPr lang="en-US" sz="2400" dirty="0" smtClean="0">
                <a:latin typeface="BRH Kannada RN" pitchFamily="2" charset="0"/>
              </a:rPr>
              <a:t> </a:t>
            </a:r>
            <a:r>
              <a:rPr lang="en-US" sz="2400" dirty="0" err="1" smtClean="0">
                <a:latin typeface="BRH Kannada RN" pitchFamily="2" charset="0"/>
              </a:rPr>
              <a:t>PÀÆrzÀ</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ª</a:t>
            </a:r>
            <a:r>
              <a:rPr lang="en-US" sz="2400" dirty="0" err="1" smtClean="0">
                <a:latin typeface="BRH Kannada RN" pitchFamily="2" charset="0"/>
              </a:rPr>
              <a:t>ÀiÁzsÀåªÀÄªÁVzÉ</a:t>
            </a:r>
            <a:r>
              <a:rPr lang="en-US" sz="2400" dirty="0" smtClean="0">
                <a:latin typeface="BRH Kannada RN" pitchFamily="2" charset="0"/>
              </a:rPr>
              <a:t>.</a:t>
            </a:r>
          </a:p>
          <a:p>
            <a:pPr>
              <a:buNone/>
            </a:pPr>
            <a:r>
              <a:rPr lang="en-US" sz="2400" dirty="0" smtClean="0">
                <a:latin typeface="BRH Kannada RN" pitchFamily="2" charset="0"/>
              </a:rPr>
              <a:t>¥</a:t>
            </a:r>
            <a:r>
              <a:rPr lang="en-US" sz="2400" dirty="0" err="1" smtClean="0">
                <a:latin typeface="BRH Kannada RN" pitchFamily="2" charset="0"/>
              </a:rPr>
              <a:t>Àj¸ÀgÀ</a:t>
            </a:r>
            <a:r>
              <a:rPr lang="en-US" sz="2400" dirty="0" smtClean="0">
                <a:latin typeface="BRH Kannada RN" pitchFamily="2" charset="0"/>
              </a:rPr>
              <a:t> ª</a:t>
            </a:r>
            <a:r>
              <a:rPr lang="en-US" sz="2400" dirty="0" err="1" smtClean="0">
                <a:latin typeface="BRH Kannada RN" pitchFamily="2" charset="0"/>
              </a:rPr>
              <a:t>ÀiÁ</a:t>
            </a:r>
            <a:r>
              <a:rPr lang="en-US" sz="2400" dirty="0" smtClean="0">
                <a:latin typeface="BRH Kannada RN" pitchFamily="2" charset="0"/>
              </a:rPr>
              <a:t>°£</a:t>
            </a:r>
            <a:r>
              <a:rPr lang="en-US" sz="2400" dirty="0" err="1" smtClean="0">
                <a:latin typeface="BRH Kannada RN" pitchFamily="2" charset="0"/>
              </a:rPr>
              <a:t>Àå</a:t>
            </a:r>
            <a:r>
              <a:rPr lang="en-US" sz="2400" dirty="0" smtClean="0">
                <a:latin typeface="BRH Kannada RN" pitchFamily="2" charset="0"/>
              </a:rPr>
              <a:t> </a:t>
            </a:r>
            <a:r>
              <a:rPr lang="en-US" sz="2400" dirty="0" err="1" smtClean="0">
                <a:latin typeface="BRH Kannada RN" pitchFamily="2" charset="0"/>
              </a:rPr>
              <a:t>EgÀÄªÀÅ</a:t>
            </a:r>
            <a:r>
              <a:rPr lang="en-US" sz="2400" dirty="0" smtClean="0">
                <a:latin typeface="BRH Kannada RN" pitchFamily="2" charset="0"/>
              </a:rPr>
              <a:t>¢®è.</a:t>
            </a:r>
          </a:p>
          <a:p>
            <a:pPr>
              <a:buNone/>
            </a:pPr>
            <a:r>
              <a:rPr lang="en-US" sz="2400" dirty="0" smtClean="0">
                <a:latin typeface="BRH Kannada RN" pitchFamily="2" charset="0"/>
              </a:rPr>
              <a:t>¥</a:t>
            </a:r>
            <a:r>
              <a:rPr lang="en-US" sz="2400" dirty="0" err="1" smtClean="0">
                <a:latin typeface="BRH Kannada RN" pitchFamily="2" charset="0"/>
              </a:rPr>
              <a:t>Àæ¸ÀÄÛvÀ</a:t>
            </a:r>
            <a:r>
              <a:rPr lang="en-US" sz="2400" dirty="0" smtClean="0">
                <a:latin typeface="BRH Kannada RN" pitchFamily="2" charset="0"/>
              </a:rPr>
              <a:t> ºÁUÀÆ ¸</a:t>
            </a:r>
            <a:r>
              <a:rPr lang="en-US" sz="2400" dirty="0" err="1" smtClean="0">
                <a:latin typeface="BRH Kannada RN" pitchFamily="2" charset="0"/>
              </a:rPr>
              <a:t>ÀA¥ÀÇtð</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MzÀV¸ÀÄvÀÛzÉ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Ew«ÄwUÀ¼ÀÄ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err="1" smtClean="0">
                <a:latin typeface="BRH Kannada RN" pitchFamily="2" charset="0"/>
              </a:rPr>
              <a:t>vÀgÀ¨ÉÃw</a:t>
            </a:r>
            <a:r>
              <a:rPr lang="en-US" sz="2400" dirty="0" smtClean="0">
                <a:latin typeface="BRH Kannada RN" pitchFamily="2" charset="0"/>
              </a:rPr>
              <a:t> º</a:t>
            </a:r>
            <a:r>
              <a:rPr lang="en-US" sz="2400" dirty="0" err="1" smtClean="0">
                <a:latin typeface="BRH Kannada RN" pitchFamily="2" charset="0"/>
              </a:rPr>
              <a:t>ÉÆA¢gÀÄªÀ</a:t>
            </a:r>
            <a:r>
              <a:rPr lang="en-US" sz="2400" dirty="0" smtClean="0">
                <a:latin typeface="BRH Kannada RN" pitchFamily="2" charset="0"/>
              </a:rPr>
              <a:t> </a:t>
            </a:r>
            <a:r>
              <a:rPr lang="en-US" sz="2400" dirty="0" err="1" smtClean="0">
                <a:latin typeface="BRH Kannada RN" pitchFamily="2" charset="0"/>
              </a:rPr>
              <a:t>UÀæAxÀ¥Á®PÀgÀ</a:t>
            </a:r>
            <a:r>
              <a:rPr lang="en-US" sz="2400" dirty="0" smtClean="0">
                <a:latin typeface="BRH Kannada RN" pitchFamily="2" charset="0"/>
              </a:rPr>
              <a:t> </a:t>
            </a:r>
            <a:r>
              <a:rPr lang="en-US" sz="2400" dirty="0" err="1" smtClean="0">
                <a:latin typeface="BRH Kannada RN" pitchFamily="2" charset="0"/>
              </a:rPr>
              <a:t>PÉÆgÀvÉ</a:t>
            </a:r>
            <a:r>
              <a:rPr lang="en-US" sz="2400" dirty="0" smtClean="0">
                <a:latin typeface="BRH Kannada RN" pitchFamily="2" charset="0"/>
              </a:rPr>
              <a:t>.</a:t>
            </a:r>
          </a:p>
          <a:p>
            <a:r>
              <a:rPr lang="en-US" sz="2400" dirty="0" err="1" smtClean="0">
                <a:latin typeface="BRH Kannada RN" pitchFamily="2" charset="0"/>
              </a:rPr>
              <a:t>UÀtPÀAiÀÄAvÀPÉÌ</a:t>
            </a:r>
            <a:r>
              <a:rPr lang="en-US" sz="2400" dirty="0" smtClean="0">
                <a:latin typeface="BRH Kannada RN" pitchFamily="2" charset="0"/>
              </a:rPr>
              <a:t> </a:t>
            </a:r>
            <a:r>
              <a:rPr lang="en-US" sz="2400" dirty="0" err="1" smtClean="0">
                <a:latin typeface="BRH Kannada RN" pitchFamily="2" charset="0"/>
              </a:rPr>
              <a:t>vÀUÀ®ÄªÀ</a:t>
            </a:r>
            <a:r>
              <a:rPr lang="en-US" sz="2400" dirty="0" smtClean="0">
                <a:latin typeface="BRH Kannada RN" pitchFamily="2" charset="0"/>
              </a:rPr>
              <a:t> ª</a:t>
            </a:r>
            <a:r>
              <a:rPr lang="en-US" sz="2400" dirty="0" err="1" smtClean="0">
                <a:latin typeface="BRH Kannada RN" pitchFamily="2" charset="0"/>
              </a:rPr>
              <a:t>ÉÊgÀ¸ï</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ÉZÀÑzÁAiÀÄPÀªÁzÀÄzÀÄ</a:t>
            </a:r>
            <a:r>
              <a:rPr lang="en-US" sz="2400" dirty="0" smtClean="0">
                <a:latin typeface="BRH Kannada RN" pitchFamily="2" charset="0"/>
              </a:rPr>
              <a:t>.</a:t>
            </a:r>
          </a:p>
          <a:p>
            <a:r>
              <a:rPr lang="en-US" sz="2400" dirty="0" err="1" smtClean="0">
                <a:latin typeface="BRH Kannada RN" pitchFamily="2" charset="0"/>
              </a:rPr>
              <a:t>UÀtPÀAiÀÄAvÀ¢AzÀ</a:t>
            </a:r>
            <a:r>
              <a:rPr lang="en-US" sz="2400" dirty="0" smtClean="0">
                <a:latin typeface="BRH Kannada RN" pitchFamily="2" charset="0"/>
              </a:rPr>
              <a:t> º</a:t>
            </a:r>
            <a:r>
              <a:rPr lang="en-US" sz="2400" dirty="0" err="1" smtClean="0">
                <a:latin typeface="BRH Kannada RN" pitchFamily="2" charset="0"/>
              </a:rPr>
              <a:t>ÉÆgÀ¸ÀÆ¸ÀÄªÀ</a:t>
            </a:r>
            <a:r>
              <a:rPr lang="en-US" sz="2400" dirty="0" smtClean="0">
                <a:latin typeface="BRH Kannada RN" pitchFamily="2" charset="0"/>
              </a:rPr>
              <a:t> QgÀtUÀ¼ÀÄ ªÀA±ÀªÁ»¤UÀ¼À ªÉÄÃ¯É </a:t>
            </a:r>
            <a:r>
              <a:rPr lang="en-US" sz="2400" dirty="0" err="1" smtClean="0">
                <a:latin typeface="BRH Kannada RN" pitchFamily="2" charset="0"/>
              </a:rPr>
              <a:t>PÉlÖ</a:t>
            </a:r>
            <a:r>
              <a:rPr lang="en-US" sz="2400" dirty="0" smtClean="0">
                <a:latin typeface="BRH Kannada RN" pitchFamily="2" charset="0"/>
              </a:rPr>
              <a:t> ¥</a:t>
            </a:r>
            <a:r>
              <a:rPr lang="en-US" sz="2400" dirty="0" err="1" smtClean="0">
                <a:latin typeface="BRH Kannada RN" pitchFamily="2" charset="0"/>
              </a:rPr>
              <a:t>ÀjuÁªÀÄ</a:t>
            </a:r>
            <a:r>
              <a:rPr lang="en-US" sz="2400" dirty="0" smtClean="0">
                <a:latin typeface="BRH Kannada RN" pitchFamily="2" charset="0"/>
              </a:rPr>
              <a:t> ©</a:t>
            </a:r>
            <a:r>
              <a:rPr lang="en-US" sz="2400" dirty="0" err="1" smtClean="0">
                <a:latin typeface="BRH Kannada RN" pitchFamily="2" charset="0"/>
              </a:rPr>
              <a:t>ÃgÀÄvÀÛªÉ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±ÉÊ. </a:t>
            </a:r>
            <a:r>
              <a:rPr lang="en-US" dirty="0" err="1" smtClean="0">
                <a:latin typeface="BRH Kannada RN" pitchFamily="2" charset="0"/>
              </a:rPr>
              <a:t>vÀAvÀæeÁÕ£ÀzÀ°è</a:t>
            </a:r>
            <a:r>
              <a:rPr lang="en-US" dirty="0" smtClean="0">
                <a:latin typeface="BRH Kannada RN" pitchFamily="2" charset="0"/>
              </a:rPr>
              <a:t> ¸</a:t>
            </a:r>
            <a:r>
              <a:rPr lang="en-US" dirty="0" err="1" smtClean="0">
                <a:latin typeface="BRH Kannada RN" pitchFamily="2" charset="0"/>
              </a:rPr>
              <a:t>ÀA¥À£ÀÆä</a:t>
            </a:r>
            <a:r>
              <a:rPr lang="en-US" dirty="0" smtClean="0">
                <a:latin typeface="BRH Kannada RN" pitchFamily="2" charset="0"/>
              </a:rPr>
              <a:t>® PÉÃAzÀæUÀ¼ÀÄ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lnSpcReduction="10000"/>
          </a:bodyPr>
          <a:lstStyle/>
          <a:p>
            <a:pPr>
              <a:buNone/>
            </a:pPr>
            <a:r>
              <a:rPr lang="en-US" sz="2400" b="1" dirty="0" smtClean="0">
                <a:latin typeface="BRH Kannada RN" pitchFamily="2" charset="0"/>
              </a:rPr>
              <a:t> </a:t>
            </a:r>
            <a:r>
              <a:rPr lang="en-US" sz="2400" b="1" dirty="0" err="1" smtClean="0">
                <a:latin typeface="BRH Kannada RN" pitchFamily="2" charset="0"/>
              </a:rPr>
              <a:t>gÁdå</a:t>
            </a:r>
            <a:r>
              <a:rPr lang="en-US" sz="2400" b="1" dirty="0" smtClean="0">
                <a:latin typeface="BRH Kannada RN" pitchFamily="2" charset="0"/>
              </a:rPr>
              <a:t> ±</a:t>
            </a:r>
            <a:r>
              <a:rPr lang="en-US" sz="2400" b="1" dirty="0" err="1" smtClean="0">
                <a:latin typeface="BRH Kannada RN" pitchFamily="2" charset="0"/>
              </a:rPr>
              <a:t>ÉÊPÀëtÂPÀ</a:t>
            </a:r>
            <a:r>
              <a:rPr lang="en-US" sz="2400" b="1" dirty="0" smtClean="0">
                <a:latin typeface="BRH Kannada RN" pitchFamily="2" charset="0"/>
              </a:rPr>
              <a:t> </a:t>
            </a:r>
            <a:r>
              <a:rPr lang="en-US" sz="2400" b="1" dirty="0" err="1" smtClean="0">
                <a:latin typeface="BRH Kannada RN" pitchFamily="2" charset="0"/>
              </a:rPr>
              <a:t>vÀAvÀæ±Á¸ÀÛçzÀ</a:t>
            </a:r>
            <a:r>
              <a:rPr lang="en-US" sz="2400" b="1" dirty="0" smtClean="0">
                <a:latin typeface="BRH Kannada RN" pitchFamily="2" charset="0"/>
              </a:rPr>
              <a:t> ¸ÀA¸ÉÜ </a:t>
            </a:r>
          </a:p>
          <a:p>
            <a:pPr>
              <a:buNone/>
            </a:pPr>
            <a:r>
              <a:rPr lang="en-US" sz="2400" b="1" dirty="0" smtClean="0">
                <a:latin typeface="BRH Kannada RN" pitchFamily="2" charset="0"/>
              </a:rPr>
              <a:t>   GzÉÝÃ±ÀUÀ¼ÀÄ</a:t>
            </a:r>
          </a:p>
          <a:p>
            <a:r>
              <a:rPr lang="en-US" sz="2400" dirty="0" err="1" smtClean="0">
                <a:latin typeface="BRH Kannada RN" pitchFamily="2" charset="0"/>
              </a:rPr>
              <a:t>zÀÆgÀzÀ±Àð£À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DPÁ±ÀªÁtÂAiÀÄ</a:t>
            </a:r>
            <a:r>
              <a:rPr lang="en-US" sz="2400" dirty="0" smtClean="0">
                <a:latin typeface="BRH Kannada RN" pitchFamily="2" charset="0"/>
              </a:rPr>
              <a:t> ªÀÄÆ® ±</a:t>
            </a:r>
            <a:r>
              <a:rPr lang="en-US" sz="2400" dirty="0" err="1" smtClean="0">
                <a:latin typeface="BRH Kannada RN" pitchFamily="2" charset="0"/>
              </a:rPr>
              <a:t>ÉÊPÀëtÂPÀ</a:t>
            </a:r>
            <a:r>
              <a:rPr lang="en-US" sz="2400" dirty="0" smtClean="0">
                <a:latin typeface="BRH Kannada RN" pitchFamily="2" charset="0"/>
              </a:rPr>
              <a:t> «µÀAiÀÄUÀ¼À£ÀÄß ¥ÉÇÃ¶¸</a:t>
            </a:r>
            <a:r>
              <a:rPr lang="en-US" sz="2400" dirty="0" err="1" smtClean="0">
                <a:latin typeface="BRH Kannada RN" pitchFamily="2" charset="0"/>
              </a:rPr>
              <a:t>ÀÄªÀÅzÀÄ</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GvÁà</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err="1" smtClean="0">
                <a:latin typeface="BRH Kannada RN" pitchFamily="2" charset="0"/>
              </a:rPr>
              <a:t>gÁµÀÖçªÁå¦AiÀiÁV</a:t>
            </a:r>
            <a:r>
              <a:rPr lang="en-US" sz="2400" dirty="0" smtClean="0">
                <a:latin typeface="BRH Kannada RN" pitchFamily="2" charset="0"/>
              </a:rPr>
              <a:t> ª</a:t>
            </a:r>
            <a:r>
              <a:rPr lang="en-US" sz="2400" dirty="0" err="1" smtClean="0">
                <a:latin typeface="BRH Kannada RN" pitchFamily="2" charset="0"/>
              </a:rPr>
              <a:t>ÉÊ«zsÀåªÀÄAiÀÄ</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PÁAiÀÄðPÀæªÀÄUÀ¼À£ÀÄß </a:t>
            </a:r>
            <a:r>
              <a:rPr lang="en-US" sz="2400" dirty="0" err="1" smtClean="0">
                <a:latin typeface="BRH Kannada RN" pitchFamily="2" charset="0"/>
              </a:rPr>
              <a:t>DAiÉÆÃf¸ÀÄªÀÅzÀÄ</a:t>
            </a:r>
            <a:r>
              <a:rPr lang="en-US" sz="2400" dirty="0" smtClean="0">
                <a:latin typeface="BRH Kannada RN" pitchFamily="2" charset="0"/>
              </a:rPr>
              <a:t>.</a:t>
            </a:r>
          </a:p>
          <a:p>
            <a:r>
              <a:rPr lang="en-US" sz="2400" dirty="0" smtClean="0">
                <a:latin typeface="BRH Kannada RN" pitchFamily="2" charset="0"/>
              </a:rPr>
              <a:t>ºÉÆ¸À ²PÀët ªÀiÁzsÀåªÀÄUÀ¼À ¸</a:t>
            </a:r>
            <a:r>
              <a:rPr lang="en-US" sz="2400" dirty="0" err="1" smtClean="0">
                <a:latin typeface="BRH Kannada RN" pitchFamily="2" charset="0"/>
              </a:rPr>
              <a:t>ÀA±ÉÆÃzsÀ£É</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ªÀ¸ÀÄÛUÀ¼À ª</a:t>
            </a:r>
            <a:r>
              <a:rPr lang="en-US" sz="2400" dirty="0" err="1" smtClean="0">
                <a:latin typeface="BRH Kannada RN" pitchFamily="2" charset="0"/>
              </a:rPr>
              <a:t>ÀiË®åªÀiÁ¥À£À</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smtClean="0">
                <a:latin typeface="BRH Kannada RN" pitchFamily="2" charset="0"/>
              </a:rPr>
              <a:t>ºÉÆ¸À ºÉÆ¸À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GvÀÛªÀÄ</a:t>
            </a:r>
            <a:r>
              <a:rPr lang="en-US" sz="2400" dirty="0" smtClean="0">
                <a:latin typeface="BRH Kannada RN" pitchFamily="2" charset="0"/>
              </a:rPr>
              <a:t> PÀ°PÉÆÃ¥ÀPÀgÀtUÀ¼À </a:t>
            </a:r>
            <a:r>
              <a:rPr lang="en-US" sz="2400" dirty="0" err="1" smtClean="0">
                <a:latin typeface="BRH Kannada RN" pitchFamily="2" charset="0"/>
              </a:rPr>
              <a:t>GvÁàzÀ£É</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smtClean="0">
                <a:latin typeface="BRH Kannada RN" pitchFamily="2" charset="0"/>
              </a:rPr>
              <a:t>¹§âA¢ ª</a:t>
            </a:r>
            <a:r>
              <a:rPr lang="en-US" sz="2400" dirty="0" err="1" smtClean="0">
                <a:latin typeface="BRH Kannada RN" pitchFamily="2" charset="0"/>
              </a:rPr>
              <a:t>ÀÄvÀÄÛ</a:t>
            </a:r>
            <a:r>
              <a:rPr lang="en-US" sz="2400" dirty="0" smtClean="0">
                <a:latin typeface="BRH Kannada RN" pitchFamily="2" charset="0"/>
              </a:rPr>
              <a:t> ²PÀëPÀjUÉ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zÀÄå£Áä£À</a:t>
            </a:r>
            <a:r>
              <a:rPr lang="en-US" sz="2400" dirty="0" smtClean="0">
                <a:latin typeface="BRH Kannada RN" pitchFamily="2" charset="0"/>
              </a:rPr>
              <a:t> PÀ°PÉUÉ ¥</a:t>
            </a:r>
            <a:r>
              <a:rPr lang="en-US" sz="2400" dirty="0" err="1" smtClean="0">
                <a:latin typeface="BRH Kannada RN" pitchFamily="2" charset="0"/>
              </a:rPr>
              <a:t>ÉÇæÃvÁì</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endParaRPr lang="en-US" sz="2400" dirty="0">
              <a:latin typeface="BRH Kannada RN" pitchFamily="2"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PÁAiÀÄðPÀæªÀÄUÀ¼ÀÄ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ªÀÄPÀÌ¼À ZÀ®£ÀavÀæUÀ¼À£ÀÄß ¥</a:t>
            </a:r>
            <a:r>
              <a:rPr lang="en-US" sz="2400" dirty="0" err="1" smtClean="0">
                <a:latin typeface="BRH Kannada RN" pitchFamily="2" charset="0"/>
              </a:rPr>
              <a:t>ÉÇæÃvÁì</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smtClean="0">
                <a:latin typeface="BRH Kannada RN" pitchFamily="2" charset="0"/>
              </a:rPr>
              <a:t>¹.r ª</a:t>
            </a:r>
            <a:r>
              <a:rPr lang="en-US" sz="2400" dirty="0" err="1" smtClean="0">
                <a:latin typeface="BRH Kannada RN" pitchFamily="2" charset="0"/>
              </a:rPr>
              <a:t>ÀÄvÀÄÛ</a:t>
            </a:r>
            <a:r>
              <a:rPr lang="en-US" sz="2400" dirty="0" smtClean="0">
                <a:latin typeface="BRH Kannada RN" pitchFamily="2" charset="0"/>
              </a:rPr>
              <a:t> UÀæAxÁ®AiÀÄUÀ¼À£ÀÄß ¸ÁÜ¦¸</a:t>
            </a:r>
            <a:r>
              <a:rPr lang="en-US" sz="2400" dirty="0" err="1" smtClean="0">
                <a:latin typeface="BRH Kannada RN" pitchFamily="2" charset="0"/>
              </a:rPr>
              <a:t>ÀÄªÀÅzÀÄ</a:t>
            </a:r>
            <a:endParaRPr lang="en-US" sz="2400" dirty="0" smtClean="0">
              <a:latin typeface="BRH Kannada RN" pitchFamily="2" charset="0"/>
            </a:endParaRPr>
          </a:p>
          <a:p>
            <a:r>
              <a:rPr lang="en-US" sz="2400" dirty="0" smtClean="0">
                <a:latin typeface="BRH Kannada RN" pitchFamily="2" charset="0"/>
              </a:rPr>
              <a:t>²PÀëPÀgÀÄ ª</a:t>
            </a:r>
            <a:r>
              <a:rPr lang="en-US" sz="2400" dirty="0" err="1" smtClean="0">
                <a:latin typeface="BRH Kannada RN" pitchFamily="2" charset="0"/>
              </a:rPr>
              <a:t>ÀÄvÀÄÛ</a:t>
            </a:r>
            <a:r>
              <a:rPr lang="en-US" sz="2400" dirty="0" smtClean="0">
                <a:latin typeface="BRH Kannada RN" pitchFamily="2" charset="0"/>
              </a:rPr>
              <a:t> «.UÀ½UÁV </a:t>
            </a:r>
            <a:r>
              <a:rPr lang="en-US" sz="2400" dirty="0" err="1" smtClean="0">
                <a:latin typeface="BRH Kannada RN" pitchFamily="2" charset="0"/>
              </a:rPr>
              <a:t>gÁ¶ÖçÃAiÀÄ</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PÁAiÀÄðPÀæªÀÄUÀ¼À£ÀÄß </a:t>
            </a:r>
            <a:r>
              <a:rPr lang="en-US" sz="2400" dirty="0" err="1" smtClean="0">
                <a:latin typeface="BRH Kannada RN" pitchFamily="2" charset="0"/>
              </a:rPr>
              <a:t>DAiÉÆÃf¸ÀÄªÀÅzÀÄ</a:t>
            </a:r>
            <a:r>
              <a:rPr lang="en-US" sz="2400" dirty="0" smtClean="0">
                <a:latin typeface="BRH Kannada RN" pitchFamily="2" charset="0"/>
              </a:rPr>
              <a:t>.</a:t>
            </a:r>
          </a:p>
          <a:p>
            <a:r>
              <a:rPr lang="en-US" sz="2400" dirty="0" smtClean="0">
                <a:latin typeface="BRH Kannada RN" pitchFamily="2" charset="0"/>
              </a:rPr>
              <a:t>«±ÉÃµÀ </a:t>
            </a:r>
            <a:r>
              <a:rPr lang="en-US" sz="2400" dirty="0" err="1" smtClean="0">
                <a:latin typeface="BRH Kannada RN" pitchFamily="2" charset="0"/>
              </a:rPr>
              <a:t>ZÉÃvÀ£À</a:t>
            </a:r>
            <a:r>
              <a:rPr lang="en-US" sz="2400" dirty="0" smtClean="0">
                <a:latin typeface="BRH Kannada RN" pitchFamily="2" charset="0"/>
              </a:rPr>
              <a:t> ªÀÄPÀÌ½UÁV ««</a:t>
            </a:r>
            <a:r>
              <a:rPr lang="en-US" sz="2400" dirty="0" err="1" smtClean="0">
                <a:latin typeface="BRH Kannada RN" pitchFamily="2" charset="0"/>
              </a:rPr>
              <a:t>zsÀ</a:t>
            </a:r>
            <a:r>
              <a:rPr lang="en-US" sz="2400" dirty="0" smtClean="0">
                <a:latin typeface="BRH Kannada RN" pitchFamily="2" charset="0"/>
              </a:rPr>
              <a:t> ºÉÆ¸À PÀ°PÉÆÃ¥ÀPÀgÀtUÀ¼À£ÀÄß </a:t>
            </a:r>
            <a:r>
              <a:rPr lang="en-US" sz="2400" dirty="0" err="1" smtClean="0">
                <a:latin typeface="BRH Kannada RN" pitchFamily="2" charset="0"/>
              </a:rPr>
              <a:t>GvÁà</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err="1" smtClean="0">
                <a:latin typeface="BRH Kannada RN" pitchFamily="2" charset="0"/>
              </a:rPr>
              <a:t>vÀAvÀæeÁÕ£À</a:t>
            </a:r>
            <a:r>
              <a:rPr lang="en-US" sz="2400" dirty="0" smtClean="0">
                <a:latin typeface="BRH Kannada RN" pitchFamily="2" charset="0"/>
              </a:rPr>
              <a:t> ¨É¼É¸ÀÄªÀ ¸À®ÄªÁV ²PÀëPÀjUÉ ª</a:t>
            </a:r>
            <a:r>
              <a:rPr lang="en-US" sz="2400" dirty="0" err="1" smtClean="0">
                <a:latin typeface="BRH Kannada RN" pitchFamily="2" charset="0"/>
              </a:rPr>
              <a:t>ÀiÁ»w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ÃqÀÄªÀÅzÀÄ</a:t>
            </a:r>
            <a:r>
              <a:rPr lang="en-US" sz="2400" dirty="0" smtClean="0">
                <a:latin typeface="BRH Kannada RN" pitchFamily="2" charset="0"/>
              </a:rPr>
              <a:t>.</a:t>
            </a:r>
          </a:p>
          <a:p>
            <a:r>
              <a:rPr lang="en-US" sz="2400" dirty="0" smtClean="0">
                <a:latin typeface="BRH Kannada RN" pitchFamily="2" charset="0"/>
              </a:rPr>
              <a:t>«.UÀ½UÁV «rAiÉÆÃUÀ¼À£ÀÄß ¸</a:t>
            </a:r>
            <a:r>
              <a:rPr lang="en-US" sz="2400" dirty="0" err="1" smtClean="0">
                <a:latin typeface="BRH Kannada RN" pitchFamily="2" charset="0"/>
              </a:rPr>
              <a:t>ÀÈ¶Ö¸ÀÄªÀÅzÀÄ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PÁAiÀÄðUÀ¼ÀÄ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lnSpcReduction="20000"/>
          </a:bodyPr>
          <a:lstStyle/>
          <a:p>
            <a:r>
              <a:rPr lang="en-US" sz="2400" dirty="0" smtClean="0">
                <a:latin typeface="BRH Kannada RN" pitchFamily="2" charset="0"/>
              </a:rPr>
              <a:t> ²PÀëPÀgÀÄ ª</a:t>
            </a:r>
            <a:r>
              <a:rPr lang="en-US" sz="2400" dirty="0" err="1" smtClean="0">
                <a:latin typeface="BRH Kannada RN" pitchFamily="2" charset="0"/>
              </a:rPr>
              <a:t>ÀÄvÀÄÛ</a:t>
            </a:r>
            <a:r>
              <a:rPr lang="en-US" sz="2400" dirty="0" smtClean="0">
                <a:latin typeface="BRH Kannada RN" pitchFamily="2" charset="0"/>
              </a:rPr>
              <a:t> ¥Àæ²PÀëPÀjUÉ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ÁªÀðwæPÀ</a:t>
            </a:r>
            <a:r>
              <a:rPr lang="en-US" sz="2400" dirty="0" smtClean="0">
                <a:latin typeface="BRH Kannada RN" pitchFamily="2" charset="0"/>
              </a:rPr>
              <a:t> ²PÀëtzÀ GzÉÝÃ±ÀUÀ½UÉ </a:t>
            </a:r>
            <a:r>
              <a:rPr lang="en-US" sz="2400" dirty="0" err="1" smtClean="0">
                <a:latin typeface="BRH Kannada RN" pitchFamily="2" charset="0"/>
              </a:rPr>
              <a:t>DrAiÉÆÃ</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rAiÉÆÃ</a:t>
            </a:r>
            <a:r>
              <a:rPr lang="en-US" sz="2400" dirty="0" smtClean="0">
                <a:latin typeface="BRH Kannada RN" pitchFamily="2" charset="0"/>
              </a:rPr>
              <a:t> PÁAiÀÄðPÀæªÀÄUÀ¼À£ÀÄß </a:t>
            </a:r>
            <a:r>
              <a:rPr lang="en-US" sz="2400" dirty="0" err="1" smtClean="0">
                <a:latin typeface="BRH Kannada RN" pitchFamily="2" charset="0"/>
              </a:rPr>
              <a:t>vÀAiÀiÁj¸ÀÄªÀÅzÀÄ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ÉÊPÀëtÂPÀ</a:t>
            </a:r>
            <a:r>
              <a:rPr lang="en-US" sz="2400" dirty="0" smtClean="0">
                <a:latin typeface="BRH Kannada RN" pitchFamily="2" charset="0"/>
              </a:rPr>
              <a:t> vÀAvÁæA±ÀUÀ¼À£ÀÄß </a:t>
            </a:r>
            <a:r>
              <a:rPr lang="en-US" sz="2400" dirty="0" err="1" smtClean="0">
                <a:latin typeface="BRH Kannada RN" pitchFamily="2" charset="0"/>
              </a:rPr>
              <a:t>C©üªÀÈ¢Þ</a:t>
            </a:r>
            <a:r>
              <a:rPr lang="en-US" sz="2400" dirty="0" smtClean="0">
                <a:latin typeface="BRH Kannada RN" pitchFamily="2" charset="0"/>
              </a:rPr>
              <a:t> ¥</a:t>
            </a:r>
            <a:r>
              <a:rPr lang="en-US" sz="2400" dirty="0" err="1" smtClean="0">
                <a:latin typeface="BRH Kannada RN" pitchFamily="2" charset="0"/>
              </a:rPr>
              <a:t>Àr¸ÀÄªÀÅzÀÄ</a:t>
            </a:r>
            <a:r>
              <a:rPr lang="en-US" sz="2400" dirty="0" smtClean="0">
                <a:latin typeface="BRH Kannada RN" pitchFamily="2" charset="0"/>
              </a:rPr>
              <a:t>.</a:t>
            </a:r>
          </a:p>
          <a:p>
            <a:r>
              <a:rPr lang="en-US" sz="2400" dirty="0" err="1" smtClean="0">
                <a:latin typeface="BRH Kannada RN" pitchFamily="2" charset="0"/>
              </a:rPr>
              <a:t>AiÀÄAvÁæA±À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vÀAvÁæA±ÀUÀ¼À£ÀÄß ¸ÀÄzsÁj¹ CªÀÅUÀ¼À£ÀÄß GvÀÛªÀÄUÉÆ½¸ÀÄªÀÅzÀÄ.</a:t>
            </a:r>
          </a:p>
          <a:p>
            <a:r>
              <a:rPr lang="en-US" sz="2400" dirty="0" smtClean="0">
                <a:latin typeface="BRH Kannada RN" pitchFamily="2" charset="0"/>
              </a:rPr>
              <a:t>¥Áæ.².zÀ ¸</a:t>
            </a:r>
            <a:r>
              <a:rPr lang="en-US" sz="2400" dirty="0" err="1" smtClean="0">
                <a:latin typeface="BRH Kannada RN" pitchFamily="2" charset="0"/>
              </a:rPr>
              <a:t>ÁªÀðwæÃPÀgÀt</a:t>
            </a:r>
            <a:r>
              <a:rPr lang="en-US" sz="2400" dirty="0" smtClean="0">
                <a:latin typeface="BRH Kannada RN" pitchFamily="2" charset="0"/>
              </a:rPr>
              <a:t>, ª</a:t>
            </a:r>
            <a:r>
              <a:rPr lang="en-US" sz="2400" dirty="0" err="1" smtClean="0">
                <a:latin typeface="BRH Kannada RN" pitchFamily="2" charset="0"/>
              </a:rPr>
              <a:t>ÀAiÀÄ¸ÀÌgÀ</a:t>
            </a:r>
            <a:r>
              <a:rPr lang="en-US" sz="2400" dirty="0" smtClean="0">
                <a:latin typeface="BRH Kannada RN" pitchFamily="2" charset="0"/>
              </a:rPr>
              <a:t> ²PÀët, ºÁUÀÆ ¤</a:t>
            </a:r>
            <a:r>
              <a:rPr lang="en-US" sz="2400" dirty="0" err="1" smtClean="0">
                <a:latin typeface="BRH Kannada RN" pitchFamily="2" charset="0"/>
              </a:rPr>
              <a:t>gÀAvÀgÀ</a:t>
            </a:r>
            <a:r>
              <a:rPr lang="en-US" sz="2400" dirty="0" smtClean="0">
                <a:latin typeface="BRH Kannada RN" pitchFamily="2" charset="0"/>
              </a:rPr>
              <a:t> ²PÀëtªÀ£ÀÄß ªÀåªÀ¹ÜvÀªÁV ¸</a:t>
            </a:r>
            <a:r>
              <a:rPr lang="en-US" sz="2400" dirty="0" err="1" smtClean="0">
                <a:latin typeface="BRH Kannada RN" pitchFamily="2" charset="0"/>
              </a:rPr>
              <a:t>ÀªÀÄxÀðªÁV</a:t>
            </a:r>
            <a:r>
              <a:rPr lang="en-US" sz="2400" dirty="0" smtClean="0">
                <a:latin typeface="BRH Kannada RN" pitchFamily="2" charset="0"/>
              </a:rPr>
              <a:t> ªÁå¸ÀUÉÆ½¸ÀÄªÀÅzÀÄ.</a:t>
            </a:r>
          </a:p>
          <a:p>
            <a:r>
              <a:rPr lang="en-US" sz="2400" dirty="0" smtClean="0">
                <a:latin typeface="BRH Kannada RN" pitchFamily="2" charset="0"/>
              </a:rPr>
              <a:t>§º</a:t>
            </a:r>
            <a:r>
              <a:rPr lang="en-US" sz="2400" dirty="0" err="1" smtClean="0">
                <a:latin typeface="BRH Kannada RN" pitchFamily="2" charset="0"/>
              </a:rPr>
              <a:t>ÀÄªÀiÁzsÀåªÀÄzÀ</a:t>
            </a:r>
            <a:r>
              <a:rPr lang="en-US" sz="2400" dirty="0" smtClean="0">
                <a:latin typeface="BRH Kannada RN" pitchFamily="2" charset="0"/>
              </a:rPr>
              <a:t> §¼ÀPÉUÁV CªÀPÁ±À ¤</a:t>
            </a:r>
            <a:r>
              <a:rPr lang="en-US" sz="2400" dirty="0" err="1" smtClean="0">
                <a:latin typeface="BRH Kannada RN" pitchFamily="2" charset="0"/>
              </a:rPr>
              <a:t>ÃqÀÄªÀÅzÀÄ</a:t>
            </a:r>
            <a:r>
              <a:rPr lang="en-US" sz="2400" dirty="0" smtClean="0">
                <a:latin typeface="BRH Kannada RN" pitchFamily="2" charset="0"/>
              </a:rPr>
              <a:t>. </a:t>
            </a:r>
          </a:p>
          <a:p>
            <a:r>
              <a:rPr lang="en-US" sz="2400" dirty="0" smtClean="0">
                <a:latin typeface="BRH Kannada RN" pitchFamily="2" charset="0"/>
              </a:rPr>
              <a:t>±Á¯ÉUÀ¼À°è ª</a:t>
            </a:r>
            <a:r>
              <a:rPr lang="en-US" sz="2400" dirty="0" err="1" smtClean="0">
                <a:latin typeface="BRH Kannada RN" pitchFamily="2" charset="0"/>
              </a:rPr>
              <a:t>ÀiÁ»w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¸ÀAªÀºÀ£À </a:t>
            </a:r>
            <a:r>
              <a:rPr lang="en-US" sz="2400" dirty="0" err="1" smtClean="0">
                <a:latin typeface="BRH Kannada RN" pitchFamily="2" charset="0"/>
              </a:rPr>
              <a:t>vÀAvÀæeÁÕ£ÀªÀ£ÀÄß</a:t>
            </a:r>
            <a:r>
              <a:rPr lang="en-US" sz="2400" dirty="0" smtClean="0">
                <a:latin typeface="BRH Kannada RN" pitchFamily="2" charset="0"/>
              </a:rPr>
              <a:t> C¼ÀªÀr¸ÀÄªÀÅzÀÄ.</a:t>
            </a:r>
          </a:p>
          <a:p>
            <a:r>
              <a:rPr lang="en-US" sz="2400" dirty="0" smtClean="0">
                <a:latin typeface="BRH Kannada RN" pitchFamily="2" charset="0"/>
              </a:rPr>
              <a:t>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¸ÀAªÀºÀ£À </a:t>
            </a:r>
            <a:r>
              <a:rPr lang="en-US" sz="2400" dirty="0" err="1" smtClean="0">
                <a:latin typeface="BRH Kannada RN" pitchFamily="2" charset="0"/>
              </a:rPr>
              <a:t>vÀAvÀæeÁÕ£ÀªÀ£ÀÄß</a:t>
            </a:r>
            <a:r>
              <a:rPr lang="en-US" sz="2400" dirty="0" smtClean="0">
                <a:latin typeface="BRH Kannada RN" pitchFamily="2" charset="0"/>
              </a:rPr>
              <a:t> </a:t>
            </a:r>
            <a:r>
              <a:rPr lang="en-US" sz="2400" dirty="0" err="1" smtClean="0">
                <a:latin typeface="BRH Kannada RN" pitchFamily="2" charset="0"/>
              </a:rPr>
              <a:t>C©üªÀÈ¢Þ¥Àr¸ÀÄªÀÅzÀÄ</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eÁjAiÀÄ°è</a:t>
            </a:r>
            <a:r>
              <a:rPr lang="en-US" sz="2400" dirty="0" smtClean="0">
                <a:latin typeface="BRH Kannada RN" pitchFamily="2" charset="0"/>
              </a:rPr>
              <a:t> </a:t>
            </a:r>
            <a:r>
              <a:rPr lang="en-US" sz="2400" dirty="0" err="1" smtClean="0">
                <a:latin typeface="BRH Kannada RN" pitchFamily="2" charset="0"/>
              </a:rPr>
              <a:t>vÀgÀÄªÀÅzÀÄ</a:t>
            </a:r>
            <a:r>
              <a:rPr lang="en-US" sz="2400" dirty="0" smtClean="0">
                <a:latin typeface="BRH Kannada RN" pitchFamily="2" charset="0"/>
              </a:rPr>
              <a:t>.</a:t>
            </a:r>
          </a:p>
          <a:p>
            <a:r>
              <a:rPr lang="en-US" sz="2400" dirty="0" err="1" smtClean="0">
                <a:latin typeface="BRH Kannada RN" pitchFamily="2" charset="0"/>
              </a:rPr>
              <a:t>JdÄ¸Áåmï</a:t>
            </a:r>
            <a:r>
              <a:rPr lang="en-US" sz="2400" dirty="0" smtClean="0">
                <a:latin typeface="BRH Kannada RN" pitchFamily="2" charset="0"/>
              </a:rPr>
              <a:t> £</a:t>
            </a:r>
            <a:r>
              <a:rPr lang="en-US" sz="2400" dirty="0" err="1" smtClean="0">
                <a:latin typeface="BRH Kannada RN" pitchFamily="2" charset="0"/>
              </a:rPr>
              <a:t>Émï</a:t>
            </a:r>
            <a:r>
              <a:rPr lang="en-US" sz="2400" dirty="0" smtClean="0">
                <a:latin typeface="BRH Kannada RN" pitchFamily="2" charset="0"/>
              </a:rPr>
              <a:t> ª</a:t>
            </a:r>
            <a:r>
              <a:rPr lang="en-US" sz="2400" dirty="0" err="1" smtClean="0">
                <a:latin typeface="BRH Kannada RN" pitchFamily="2" charset="0"/>
              </a:rPr>
              <a:t>ÀPïð</a:t>
            </a:r>
            <a:r>
              <a:rPr lang="en-US" sz="2400" dirty="0" smtClean="0">
                <a:latin typeface="BRH Kannada RN" pitchFamily="2" charset="0"/>
              </a:rPr>
              <a:t> ¸Ë®¨sÀåUÀ¼À£ÀÄß </a:t>
            </a:r>
            <a:r>
              <a:rPr lang="en-US" sz="2400" dirty="0" err="1" smtClean="0">
                <a:latin typeface="BRH Kannada RN" pitchFamily="2" charset="0"/>
              </a:rPr>
              <a:t>MzÀV¸ÀÄªÀÅzÀÄ</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ÉÊPÀëtÂPÀ</a:t>
            </a:r>
            <a:r>
              <a:rPr lang="en-US" dirty="0" smtClean="0">
                <a:latin typeface="BRH Kannada RN" pitchFamily="2" charset="0"/>
              </a:rPr>
              <a:t> </a:t>
            </a:r>
            <a:r>
              <a:rPr lang="en-US" dirty="0" err="1" smtClean="0">
                <a:latin typeface="BRH Kannada RN" pitchFamily="2" charset="0"/>
              </a:rPr>
              <a:t>vÀAvÀæeÁÕ£ÀzÀ</a:t>
            </a:r>
            <a:r>
              <a:rPr lang="en-US" dirty="0" smtClean="0">
                <a:latin typeface="BRH Kannada RN" pitchFamily="2" charset="0"/>
              </a:rPr>
              <a:t> </a:t>
            </a:r>
            <a:r>
              <a:rPr lang="en-US" dirty="0" err="1" smtClean="0">
                <a:latin typeface="BRH Kannada RN" pitchFamily="2" charset="0"/>
              </a:rPr>
              <a:t>PÉÃAzÀæ</a:t>
            </a:r>
            <a:r>
              <a:rPr lang="en-US" dirty="0" smtClean="0">
                <a:latin typeface="BRH Kannada RN" pitchFamily="2" charset="0"/>
              </a:rPr>
              <a:t> ¸ÀA¸ÉÜ</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EzÀÄ</a:t>
            </a:r>
            <a:r>
              <a:rPr lang="en-US" sz="2400" dirty="0" smtClean="0">
                <a:latin typeface="BRH Kannada RN" pitchFamily="2" charset="0"/>
              </a:rPr>
              <a:t> 1984 </a:t>
            </a:r>
            <a:r>
              <a:rPr lang="en-US" sz="2400" dirty="0" err="1" smtClean="0">
                <a:latin typeface="BRH Kannada RN" pitchFamily="2" charset="0"/>
              </a:rPr>
              <a:t>jAzÀ</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ÀÄwÛzÉ</a:t>
            </a:r>
            <a:r>
              <a:rPr lang="en-US" sz="2400" dirty="0" smtClean="0">
                <a:latin typeface="BRH Kannada RN" pitchFamily="2" charset="0"/>
              </a:rPr>
              <a:t>. </a:t>
            </a:r>
            <a:r>
              <a:rPr lang="en-US" sz="2400" dirty="0" err="1" smtClean="0">
                <a:latin typeface="BRH Kannada RN" pitchFamily="2" charset="0"/>
              </a:rPr>
              <a:t>EzÀÄ</a:t>
            </a:r>
            <a:r>
              <a:rPr lang="en-US" sz="2400" dirty="0" smtClean="0">
                <a:latin typeface="BRH Kannada RN" pitchFamily="2" charset="0"/>
              </a:rPr>
              <a:t> £</a:t>
            </a:r>
            <a:r>
              <a:rPr lang="en-US" sz="2400" dirty="0" err="1" smtClean="0">
                <a:latin typeface="BRH Kannada RN" pitchFamily="2" charset="0"/>
              </a:rPr>
              <a:t>ÀªÀzÉºÀ°AiÀÄ°èzÉ</a:t>
            </a:r>
            <a:r>
              <a:rPr lang="en-US" sz="2400" dirty="0" smtClean="0">
                <a:latin typeface="BRH Kannada RN" pitchFamily="2" charset="0"/>
              </a:rPr>
              <a:t>. </a:t>
            </a:r>
            <a:r>
              <a:rPr lang="en-US" sz="2400" dirty="0" err="1" smtClean="0">
                <a:latin typeface="BRH Kannada RN" pitchFamily="2" charset="0"/>
              </a:rPr>
              <a:t>EzÀÄ</a:t>
            </a:r>
            <a:r>
              <a:rPr lang="en-US" sz="2400" dirty="0" smtClean="0">
                <a:latin typeface="BRH Kannada RN" pitchFamily="2" charset="0"/>
              </a:rPr>
              <a:t> ±ÉÊ. </a:t>
            </a:r>
            <a:r>
              <a:rPr lang="en-US" sz="2400" dirty="0" err="1" smtClean="0">
                <a:latin typeface="BRH Kannada RN" pitchFamily="2" charset="0"/>
              </a:rPr>
              <a:t>vÀ</a:t>
            </a:r>
            <a:r>
              <a:rPr lang="en-US" sz="2400" dirty="0" smtClean="0">
                <a:latin typeface="BRH Kannada RN" pitchFamily="2" charset="0"/>
              </a:rPr>
              <a:t>. </a:t>
            </a:r>
            <a:r>
              <a:rPr lang="en-US" sz="2400" dirty="0" err="1" smtClean="0">
                <a:latin typeface="BRH Kannada RN" pitchFamily="2" charset="0"/>
              </a:rPr>
              <a:t>zÀ</a:t>
            </a:r>
            <a:r>
              <a:rPr lang="en-US" sz="2400" dirty="0" smtClean="0">
                <a:latin typeface="BRH Kannada RN" pitchFamily="2" charset="0"/>
              </a:rPr>
              <a:t> </a:t>
            </a:r>
            <a:r>
              <a:rPr lang="en-US" sz="2400" dirty="0" err="1" smtClean="0">
                <a:latin typeface="BRH Kannada RN" pitchFamily="2" charset="0"/>
              </a:rPr>
              <a:t>PÉÃAzÀæ</a:t>
            </a:r>
            <a:r>
              <a:rPr lang="en-US" sz="2400" dirty="0" smtClean="0">
                <a:latin typeface="BRH Kannada RN" pitchFamily="2" charset="0"/>
              </a:rPr>
              <a:t> ºÁUÀÆ ¨ÉÆÃzsÀ£ÉÆÃ¥ÀPÀgÀtUÀ¼À «¨</a:t>
            </a:r>
            <a:r>
              <a:rPr lang="en-US" sz="2400" dirty="0" err="1" smtClean="0">
                <a:latin typeface="BRH Kannada RN" pitchFamily="2" charset="0"/>
              </a:rPr>
              <a:t>sÁUÀzÉÆA¢UÉ</a:t>
            </a:r>
            <a:r>
              <a:rPr lang="en-US" sz="2400" dirty="0" smtClean="0">
                <a:latin typeface="BRH Kannada RN" pitchFamily="2" charset="0"/>
              </a:rPr>
              <a:t> ¸</a:t>
            </a:r>
            <a:r>
              <a:rPr lang="en-US" sz="2400" dirty="0" err="1" smtClean="0">
                <a:latin typeface="BRH Kannada RN" pitchFamily="2" charset="0"/>
              </a:rPr>
              <a:t>ÉÃj</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ÀÄvÀÛzÉ</a:t>
            </a:r>
            <a:r>
              <a:rPr lang="en-US" sz="2400" dirty="0" smtClean="0">
                <a:latin typeface="BRH Kannada RN" pitchFamily="2" charset="0"/>
              </a:rPr>
              <a:t>.</a:t>
            </a:r>
          </a:p>
          <a:p>
            <a:r>
              <a:rPr lang="en-US" sz="2400" dirty="0" err="1" smtClean="0">
                <a:latin typeface="BRH Kannada RN" pitchFamily="2" charset="0"/>
              </a:rPr>
              <a:t>EzÀÄ</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ÁéAiÀÄvÀÛ</a:t>
            </a:r>
            <a:r>
              <a:rPr lang="en-US" sz="2400" dirty="0" smtClean="0">
                <a:latin typeface="BRH Kannada RN" pitchFamily="2" charset="0"/>
              </a:rPr>
              <a:t> ¸</a:t>
            </a:r>
            <a:r>
              <a:rPr lang="en-US" sz="2400" dirty="0" err="1" smtClean="0">
                <a:latin typeface="BRH Kannada RN" pitchFamily="2" charset="0"/>
              </a:rPr>
              <a:t>ÀA¸ÉÜAiÀiÁVzÉ</a:t>
            </a:r>
            <a:r>
              <a:rPr lang="en-US" sz="2400" dirty="0" smtClean="0">
                <a:latin typeface="BRH Kannada RN" pitchFamily="2" charset="0"/>
              </a:rPr>
              <a:t>. ª</a:t>
            </a:r>
            <a:r>
              <a:rPr lang="en-US" sz="2400" dirty="0" err="1" smtClean="0">
                <a:latin typeface="BRH Kannada RN" pitchFamily="2" charset="0"/>
              </a:rPr>
              <a:t>ÀiÁ£ÀªÀ</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a:t>
            </a:r>
            <a:r>
              <a:rPr lang="en-US" sz="2400" dirty="0" err="1" smtClean="0">
                <a:latin typeface="BRH Kannada RN" pitchFamily="2" charset="0"/>
              </a:rPr>
              <a:t>C©üªÀÈ¢Þ</a:t>
            </a:r>
            <a:r>
              <a:rPr lang="en-US" sz="2400" dirty="0" smtClean="0">
                <a:latin typeface="BRH Kannada RN" pitchFamily="2" charset="0"/>
              </a:rPr>
              <a:t> ¸</a:t>
            </a:r>
            <a:r>
              <a:rPr lang="en-US" sz="2400" dirty="0" err="1" smtClean="0">
                <a:latin typeface="BRH Kannada RN" pitchFamily="2" charset="0"/>
              </a:rPr>
              <a:t>ÀaªÁ®AiÀÄ¢AzÀ</a:t>
            </a:r>
            <a:r>
              <a:rPr lang="en-US" sz="2400" dirty="0" smtClean="0">
                <a:latin typeface="BRH Kannada RN" pitchFamily="2" charset="0"/>
              </a:rPr>
              <a:t> </a:t>
            </a:r>
            <a:r>
              <a:rPr lang="en-US" sz="2400" dirty="0" err="1" smtClean="0">
                <a:latin typeface="BRH Kannada RN" pitchFamily="2" charset="0"/>
              </a:rPr>
              <a:t>C£ÀÄzÁ£ÀªÀ£ÀÄß</a:t>
            </a:r>
            <a:r>
              <a:rPr lang="en-US" sz="2400" dirty="0" smtClean="0">
                <a:latin typeface="BRH Kannada RN" pitchFamily="2" charset="0"/>
              </a:rPr>
              <a:t> ¥ÀqÉzÀÄPÉÆ¼ÀÄîvÀÛzÉ. </a:t>
            </a:r>
          </a:p>
          <a:p>
            <a:pPr>
              <a:buNone/>
            </a:pPr>
            <a:endParaRPr lang="en-US" sz="2400" dirty="0">
              <a:latin typeface="BRH Kannada RN" pitchFamily="2"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GzÉÝÃ±ÀUÀ¼ÀÄ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gÁdå</a:t>
            </a:r>
            <a:r>
              <a:rPr lang="en-US" sz="2400" dirty="0" smtClean="0">
                <a:latin typeface="BRH Kannada RN" pitchFamily="2" charset="0"/>
              </a:rPr>
              <a:t> ±ÉÊ. </a:t>
            </a:r>
            <a:r>
              <a:rPr lang="en-US" sz="2400" dirty="0" err="1" smtClean="0">
                <a:latin typeface="BRH Kannada RN" pitchFamily="2" charset="0"/>
              </a:rPr>
              <a:t>vÀ</a:t>
            </a:r>
            <a:r>
              <a:rPr lang="en-US" sz="2400" dirty="0" smtClean="0">
                <a:latin typeface="BRH Kannada RN" pitchFamily="2" charset="0"/>
              </a:rPr>
              <a:t>. ¸ÀA¸ÉÜUÀ½UÉ ª</a:t>
            </a:r>
            <a:r>
              <a:rPr lang="en-US" sz="2400" dirty="0" err="1" smtClean="0">
                <a:latin typeface="BRH Kannada RN" pitchFamily="2" charset="0"/>
              </a:rPr>
              <a:t>ÀiÁUÀðzÀ±Àð£À</a:t>
            </a:r>
            <a:r>
              <a:rPr lang="en-US" sz="2400" dirty="0" smtClean="0">
                <a:latin typeface="BRH Kannada RN" pitchFamily="2" charset="0"/>
              </a:rPr>
              <a:t> ¤</a:t>
            </a:r>
            <a:r>
              <a:rPr lang="en-US" sz="2400" dirty="0" err="1" smtClean="0">
                <a:latin typeface="BRH Kannada RN" pitchFamily="2" charset="0"/>
              </a:rPr>
              <a:t>ÃqÀÄªÀÅzÀÄ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¸ÀAªÀºÀ£À </a:t>
            </a:r>
            <a:r>
              <a:rPr lang="en-US" sz="2400" dirty="0" err="1" smtClean="0">
                <a:latin typeface="BRH Kannada RN" pitchFamily="2" charset="0"/>
              </a:rPr>
              <a:t>vÀAvÀæeÁÕ£À</a:t>
            </a:r>
            <a:r>
              <a:rPr lang="en-US" sz="2400" dirty="0" smtClean="0">
                <a:latin typeface="BRH Kannada RN" pitchFamily="2" charset="0"/>
              </a:rPr>
              <a:t> §¼ÀPÉUÁV </a:t>
            </a:r>
            <a:r>
              <a:rPr lang="en-US" sz="2400" dirty="0" err="1" smtClean="0">
                <a:latin typeface="BRH Kannada RN" pitchFamily="2" charset="0"/>
              </a:rPr>
              <a:t>AiÉÆÃd£ÉAiÀÄ£ÀÄß</a:t>
            </a:r>
            <a:r>
              <a:rPr lang="en-US" sz="2400" dirty="0" smtClean="0">
                <a:latin typeface="BRH Kannada RN" pitchFamily="2" charset="0"/>
              </a:rPr>
              <a:t> </a:t>
            </a:r>
            <a:r>
              <a:rPr lang="en-US" sz="2400" dirty="0" err="1" smtClean="0">
                <a:latin typeface="BRH Kannada RN" pitchFamily="2" charset="0"/>
              </a:rPr>
              <a:t>gÀÆ</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smtClean="0">
                <a:latin typeface="BRH Kannada RN" pitchFamily="2" charset="0"/>
              </a:rPr>
              <a:t>²PÀëPÀjUÉ ª</a:t>
            </a:r>
            <a:r>
              <a:rPr lang="en-US" sz="2400" dirty="0" err="1" smtClean="0">
                <a:latin typeface="BRH Kannada RN" pitchFamily="2" charset="0"/>
              </a:rPr>
              <a:t>ÀÄvÀÄÛ</a:t>
            </a:r>
            <a:r>
              <a:rPr lang="en-US" sz="2400" dirty="0" smtClean="0">
                <a:latin typeface="BRH Kannada RN" pitchFamily="2" charset="0"/>
              </a:rPr>
              <a:t> «.UÀ½UÉ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ÃqÀÄªÀÅzÀÄ</a:t>
            </a:r>
            <a:r>
              <a:rPr lang="en-US" sz="2400" dirty="0" smtClean="0">
                <a:latin typeface="BRH Kannada RN" pitchFamily="2" charset="0"/>
              </a:rPr>
              <a:t>.</a:t>
            </a:r>
          </a:p>
          <a:p>
            <a:r>
              <a:rPr lang="en-US" sz="2400" dirty="0" smtClean="0">
                <a:latin typeface="BRH Kannada RN" pitchFamily="2" charset="0"/>
              </a:rPr>
              <a:t>vÀAvÁæA±ÀUÀ¼À£ÀÄß «£Áå¸ÀUÉÆ½¸ÀÄªÀÅzÀÄ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GvÁà</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ÀoÀå</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ÀºÀ¥ÀoÀå</a:t>
            </a:r>
            <a:r>
              <a:rPr lang="en-US" sz="2400" dirty="0" smtClean="0">
                <a:latin typeface="BRH Kannada RN" pitchFamily="2" charset="0"/>
              </a:rPr>
              <a:t> ZÀlÄªÀnPÉUÀ¼À£ÀÄß </a:t>
            </a:r>
            <a:r>
              <a:rPr lang="en-US" sz="2400" dirty="0" err="1" smtClean="0">
                <a:latin typeface="BRH Kannada RN" pitchFamily="2" charset="0"/>
              </a:rPr>
              <a:t>gÀÆrü¸ÀÄvÀÛzÉ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PÁAiÀÄðUÀ¼ÀÄ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70000" lnSpcReduction="20000"/>
          </a:bodyPr>
          <a:lstStyle/>
          <a:p>
            <a:r>
              <a:rPr lang="en-US" sz="2400" dirty="0" err="1" smtClean="0">
                <a:latin typeface="BRH Kannada RN" pitchFamily="2" charset="0"/>
              </a:rPr>
              <a:t>AiÉÆÃd£É</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ÀA±ÉÆÃzsÀ£Á</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 J£ï.¹.E.Dgï.n ¸</a:t>
            </a:r>
            <a:r>
              <a:rPr lang="en-US" sz="2400" dirty="0" err="1" smtClean="0">
                <a:latin typeface="BRH Kannada RN" pitchFamily="2" charset="0"/>
              </a:rPr>
              <a:t>À¨sÉAiÀÄ°è</a:t>
            </a:r>
            <a:r>
              <a:rPr lang="en-US" sz="2400" dirty="0" smtClean="0">
                <a:latin typeface="BRH Kannada RN" pitchFamily="2" charset="0"/>
              </a:rPr>
              <a:t> </a:t>
            </a:r>
            <a:r>
              <a:rPr lang="en-US" sz="2400" dirty="0" err="1" smtClean="0">
                <a:latin typeface="BRH Kannada RN" pitchFamily="2" charset="0"/>
              </a:rPr>
              <a:t>wÃªÀiÁð£À</a:t>
            </a:r>
            <a:r>
              <a:rPr lang="en-US" sz="2400" dirty="0" smtClean="0">
                <a:latin typeface="BRH Kannada RN" pitchFamily="2" charset="0"/>
              </a:rPr>
              <a:t> </a:t>
            </a:r>
            <a:r>
              <a:rPr lang="en-US" sz="2400" dirty="0" err="1" smtClean="0">
                <a:latin typeface="BRH Kannada RN" pitchFamily="2" charset="0"/>
              </a:rPr>
              <a:t>PÉÊUÉÆAqÀ</a:t>
            </a:r>
            <a:r>
              <a:rPr lang="en-US" sz="2400" dirty="0" smtClean="0">
                <a:latin typeface="BRH Kannada RN" pitchFamily="2" charset="0"/>
              </a:rPr>
              <a:t> PÁAiÀÄðPÀæªÀÄUÀ¼À£ÀÄß eÁjUÉÆ½¸ÀÄªÀÅzÀÄ. ª</a:t>
            </a:r>
            <a:r>
              <a:rPr lang="en-US" sz="2400" dirty="0" err="1" smtClean="0">
                <a:latin typeface="BRH Kannada RN" pitchFamily="2" charset="0"/>
              </a:rPr>
              <a:t>Á¶ðPÀ</a:t>
            </a:r>
            <a:r>
              <a:rPr lang="en-US" sz="2400" dirty="0" smtClean="0">
                <a:latin typeface="BRH Kannada RN" pitchFamily="2" charset="0"/>
              </a:rPr>
              <a:t> AiÉÆÃd£ÉUÀ¼À£ÀÄß «¸ÀÛgÀuÉUÉÆ½¸ÀÄªÀÅzÀÄ.</a:t>
            </a:r>
          </a:p>
          <a:p>
            <a:r>
              <a:rPr lang="en-US" sz="2400" dirty="0" smtClean="0">
                <a:latin typeface="BRH Kannada RN" pitchFamily="2" charset="0"/>
              </a:rPr>
              <a:t>ª</a:t>
            </a:r>
            <a:r>
              <a:rPr lang="en-US" sz="2400" dirty="0" err="1" smtClean="0">
                <a:latin typeface="BRH Kannada RN" pitchFamily="2" charset="0"/>
              </a:rPr>
              <a:t>ÀiÁzsÀåªÀÄ</a:t>
            </a:r>
            <a:r>
              <a:rPr lang="en-US" sz="2400" dirty="0" smtClean="0">
                <a:latin typeface="BRH Kannada RN" pitchFamily="2" charset="0"/>
              </a:rPr>
              <a:t> </a:t>
            </a:r>
            <a:r>
              <a:rPr lang="en-US" sz="2400" dirty="0" err="1" smtClean="0">
                <a:latin typeface="BRH Kannada RN" pitchFamily="2" charset="0"/>
              </a:rPr>
              <a:t>GvÀà£Àß</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a:t>
            </a:r>
            <a:r>
              <a:rPr lang="en-US" sz="2400" dirty="0" err="1" smtClean="0">
                <a:latin typeface="BRH Kannada RN" pitchFamily="2" charset="0"/>
              </a:rPr>
              <a:t>zÀÈ±Àå</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ÀæªÀå</a:t>
            </a:r>
            <a:r>
              <a:rPr lang="en-US" sz="2400" dirty="0" smtClean="0">
                <a:latin typeface="BRH Kannada RN" pitchFamily="2" charset="0"/>
              </a:rPr>
              <a:t> </a:t>
            </a:r>
            <a:r>
              <a:rPr lang="en-US" sz="2400" dirty="0" err="1" smtClean="0">
                <a:latin typeface="BRH Kannada RN" pitchFamily="2" charset="0"/>
              </a:rPr>
              <a:t>GvÀà£Àß</a:t>
            </a:r>
            <a:r>
              <a:rPr lang="en-US" sz="2400" dirty="0" smtClean="0">
                <a:latin typeface="BRH Kannada RN" pitchFamily="2" charset="0"/>
              </a:rPr>
              <a:t> «¨</a:t>
            </a:r>
            <a:r>
              <a:rPr lang="en-US" sz="2400" dirty="0" err="1" smtClean="0">
                <a:latin typeface="BRH Kannada RN" pitchFamily="2" charset="0"/>
              </a:rPr>
              <a:t>sÁUÀªÀÅ</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PÁAiÀÄðPÀæªÀÄUÀ¼À£ÀÄß gÀa¹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ª</a:t>
            </a:r>
            <a:r>
              <a:rPr lang="en-US" sz="2400" dirty="0" err="1" smtClean="0">
                <a:latin typeface="BRH Kannada RN" pitchFamily="2" charset="0"/>
              </a:rPr>
              <a:t>ÀÈwÛ</a:t>
            </a:r>
            <a:r>
              <a:rPr lang="en-US" sz="2400" dirty="0" smtClean="0">
                <a:latin typeface="BRH Kannada RN" pitchFamily="2" charset="0"/>
              </a:rPr>
              <a:t> ¤</a:t>
            </a:r>
            <a:r>
              <a:rPr lang="en-US" sz="2400" dirty="0" err="1" smtClean="0">
                <a:latin typeface="BRH Kannada RN" pitchFamily="2" charset="0"/>
              </a:rPr>
              <a:t>gÀvÀ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ª</a:t>
            </a:r>
            <a:r>
              <a:rPr lang="en-US" sz="2400" dirty="0" err="1" smtClean="0">
                <a:latin typeface="BRH Kannada RN" pitchFamily="2" charset="0"/>
              </a:rPr>
              <a:t>ÀÈwÛ¥ÀÇªÀð</a:t>
            </a:r>
            <a:r>
              <a:rPr lang="en-US" sz="2400" dirty="0" smtClean="0">
                <a:latin typeface="BRH Kannada RN" pitchFamily="2" charset="0"/>
              </a:rPr>
              <a:t> </a:t>
            </a:r>
            <a:r>
              <a:rPr lang="en-US" sz="2400" dirty="0" err="1" smtClean="0">
                <a:latin typeface="BRH Kannada RN" pitchFamily="2" charset="0"/>
              </a:rPr>
              <a:t>vÀgÀ¨ÉÃwAiÀÄ£ÀÄß</a:t>
            </a:r>
            <a:r>
              <a:rPr lang="en-US" sz="2400" dirty="0" smtClean="0">
                <a:latin typeface="BRH Kannada RN" pitchFamily="2" charset="0"/>
              </a:rPr>
              <a:t> ²PÀëPÀjUÉ £</a:t>
            </a:r>
            <a:r>
              <a:rPr lang="en-US" sz="2400" dirty="0" err="1" smtClean="0">
                <a:latin typeface="BRH Kannada RN" pitchFamily="2" charset="0"/>
              </a:rPr>
              <a:t>ÉÃgÀªÁV</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a:t>
            </a:r>
            <a:r>
              <a:rPr lang="en-US" sz="2400" dirty="0" err="1" smtClean="0">
                <a:latin typeface="BRH Kannada RN" pitchFamily="2" charset="0"/>
              </a:rPr>
              <a:t>zÀÆgÀ</a:t>
            </a:r>
            <a:r>
              <a:rPr lang="en-US" sz="2400" dirty="0" smtClean="0">
                <a:latin typeface="BRH Kannada RN" pitchFamily="2" charset="0"/>
              </a:rPr>
              <a:t> ²PÀëtzÀ ªÀÄÆ®PÀ </a:t>
            </a:r>
            <a:r>
              <a:rPr lang="en-US" sz="2400" dirty="0" err="1" smtClean="0">
                <a:latin typeface="BRH Kannada RN" pitchFamily="2" charset="0"/>
              </a:rPr>
              <a:t>MzÀV¸ÀÄªÀÅzÀÄ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¸ÀAªÀºÀ£À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ª</a:t>
            </a:r>
            <a:r>
              <a:rPr lang="en-US" sz="2400" dirty="0" err="1" smtClean="0">
                <a:latin typeface="BRH Kannada RN" pitchFamily="2" charset="0"/>
              </a:rPr>
              <a:t>ÀiÁ»w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¸ÀAªÀºÀ£À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CzsÀåAiÀÄ£À</a:t>
            </a:r>
            <a:r>
              <a:rPr lang="en-US" sz="2400" dirty="0" smtClean="0">
                <a:latin typeface="BRH Kannada RN" pitchFamily="2" charset="0"/>
              </a:rPr>
              <a:t> ¸ÁªÀÄVæUÀ¼À£ÀÄß, ²PÀëPÀjUÉ vÀgÀ¨ÉÃwUÀ¼À£ÀÄß, ±Á¯ÉUÀ¼À°è ¸ÀAªÀºÀ£À §¼ÀPÉAiÀÄ §UÉUÉ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p>
          <a:p>
            <a:r>
              <a:rPr lang="en-US" sz="2400" dirty="0" err="1" smtClean="0">
                <a:latin typeface="BRH Kannada RN" pitchFamily="2" charset="0"/>
              </a:rPr>
              <a:t>vÁAwæPÀ</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¸ÀA¥À£ÀÆä®UÀ¼À£ÀÄß </a:t>
            </a:r>
            <a:r>
              <a:rPr lang="en-US" sz="2400" dirty="0" err="1" smtClean="0">
                <a:latin typeface="BRH Kannada RN" pitchFamily="2" charset="0"/>
              </a:rPr>
              <a:t>C©üªÀÈ¢Þ¥Àr¸ÀÄªÀÅzÀÄ</a:t>
            </a:r>
            <a:r>
              <a:rPr lang="en-US" sz="2400" dirty="0" smtClean="0">
                <a:latin typeface="BRH Kannada RN" pitchFamily="2" charset="0"/>
              </a:rPr>
              <a:t>. </a:t>
            </a:r>
            <a:r>
              <a:rPr lang="en-US" sz="2400" dirty="0" err="1" smtClean="0">
                <a:latin typeface="BRH Kannada RN" pitchFamily="2" charset="0"/>
              </a:rPr>
              <a:t>UÀtPÀAiÀÄAvÀæ</a:t>
            </a:r>
            <a:r>
              <a:rPr lang="en-US" sz="2400" dirty="0" smtClean="0">
                <a:latin typeface="BRH Kannada RN" pitchFamily="2" charset="0"/>
              </a:rPr>
              <a:t> «¨</a:t>
            </a:r>
            <a:r>
              <a:rPr lang="en-US" sz="2400" dirty="0" err="1" smtClean="0">
                <a:latin typeface="BRH Kannada RN" pitchFamily="2" charset="0"/>
              </a:rPr>
              <a:t>sÁUÀªÀ£ÀÄß</a:t>
            </a:r>
            <a:r>
              <a:rPr lang="en-US" sz="2400" dirty="0" smtClean="0">
                <a:latin typeface="BRH Kannada RN" pitchFamily="2" charset="0"/>
              </a:rPr>
              <a:t> ¤</a:t>
            </a:r>
            <a:r>
              <a:rPr lang="en-US" sz="2400" dirty="0" err="1" smtClean="0">
                <a:latin typeface="BRH Kannada RN" pitchFamily="2" charset="0"/>
              </a:rPr>
              <a:t>AiÀÄAwæ¸ÀÄªÀÅzÀÄ</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CªÀÅUÀ¼À£ÀÄß ª</a:t>
            </a:r>
            <a:r>
              <a:rPr lang="en-US" sz="2400" dirty="0" err="1" smtClean="0">
                <a:latin typeface="BRH Kannada RN" pitchFamily="2" charset="0"/>
              </a:rPr>
              <a:t>ÉÄÃ®ÝeÉðUÉ</a:t>
            </a:r>
            <a:r>
              <a:rPr lang="en-US" sz="2400" dirty="0" smtClean="0">
                <a:latin typeface="BRH Kannada RN" pitchFamily="2" charset="0"/>
              </a:rPr>
              <a:t> </a:t>
            </a:r>
            <a:r>
              <a:rPr lang="en-US" sz="2400" dirty="0" err="1" smtClean="0">
                <a:latin typeface="BRH Kannada RN" pitchFamily="2" charset="0"/>
              </a:rPr>
              <a:t>Kj¸ÀÄªÀÅzÀÄ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ÀiÁzsÀåªÀÄ</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a:t>
            </a:r>
            <a:r>
              <a:rPr lang="en-US" sz="2400" dirty="0" err="1" smtClean="0">
                <a:latin typeface="BRH Kannada RN" pitchFamily="2" charset="0"/>
              </a:rPr>
              <a:t>ÀÛgÀuÁ</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¹zÀÞUÉÆ½¹zÀ ±</a:t>
            </a:r>
            <a:r>
              <a:rPr lang="en-US" sz="2400" dirty="0" err="1" smtClean="0">
                <a:latin typeface="BRH Kannada RN" pitchFamily="2" charset="0"/>
              </a:rPr>
              <a:t>ÀæªÀå</a:t>
            </a:r>
            <a:r>
              <a:rPr lang="en-US" sz="2400" dirty="0" smtClean="0">
                <a:latin typeface="BRH Kannada RN" pitchFamily="2" charset="0"/>
              </a:rPr>
              <a:t>, </a:t>
            </a:r>
            <a:r>
              <a:rPr lang="en-US" sz="2400" dirty="0" err="1" smtClean="0">
                <a:latin typeface="BRH Kannada RN" pitchFamily="2" charset="0"/>
              </a:rPr>
              <a:t>zÀÈ±Àå</a:t>
            </a:r>
            <a:r>
              <a:rPr lang="en-US" sz="2400" dirty="0" smtClean="0">
                <a:latin typeface="BRH Kannada RN" pitchFamily="2" charset="0"/>
              </a:rPr>
              <a:t>, ¸ÁªÀÄVæUÀ¼ÀÄ, ¥ÀÅ¸ÀÛPÀUÀ¼ÀÄ ªÀÄÄAvÁzÀªÀÅUÀ¼À£ÀÄß ª</a:t>
            </a:r>
            <a:r>
              <a:rPr lang="en-US" sz="2400" dirty="0" err="1" smtClean="0">
                <a:latin typeface="BRH Kannada RN" pitchFamily="2" charset="0"/>
              </a:rPr>
              <a:t>À¸ÀÄÛ¥ÀæzÀ±Àð£À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zsÀ</a:t>
            </a:r>
            <a:r>
              <a:rPr lang="en-US" sz="2400" dirty="0" smtClean="0">
                <a:latin typeface="BRH Kannada RN" pitchFamily="2" charset="0"/>
              </a:rPr>
              <a:t> ¸ÀAWÀl£ÉUÀ¼À ªÀÄÆ®PÀ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ÀiÁqÀÄªÀ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ÀÛgÀuÉ</a:t>
            </a:r>
            <a:r>
              <a:rPr lang="en-US" sz="2400" dirty="0" smtClean="0">
                <a:latin typeface="BRH Kannada RN" pitchFamily="2" charset="0"/>
              </a:rPr>
              <a:t> ª</a:t>
            </a:r>
            <a:r>
              <a:rPr lang="en-US" sz="2400" dirty="0" err="1" smtClean="0">
                <a:latin typeface="BRH Kannada RN" pitchFamily="2" charset="0"/>
              </a:rPr>
              <a:t>ÀiÁqÀÄªÀ</a:t>
            </a:r>
            <a:r>
              <a:rPr lang="en-US" sz="2400" dirty="0" smtClean="0">
                <a:latin typeface="BRH Kannada RN" pitchFamily="2" charset="0"/>
              </a:rPr>
              <a:t> </a:t>
            </a:r>
            <a:r>
              <a:rPr lang="en-US" sz="2400" dirty="0" err="1" smtClean="0">
                <a:latin typeface="BRH Kannada RN" pitchFamily="2" charset="0"/>
              </a:rPr>
              <a:t>PÁAiÀÄðªÀ£ÀÄß</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lnSpcReduction="10000"/>
          </a:bodyPr>
          <a:lstStyle/>
          <a:p>
            <a:r>
              <a:rPr lang="en-US" dirty="0" smtClean="0">
                <a:latin typeface="BRH Kannada RN" pitchFamily="2" charset="0"/>
              </a:rPr>
              <a:t>«±ÀéPÉÆÃ±ÀUÀ¼ÀÄ - «±</a:t>
            </a:r>
            <a:r>
              <a:rPr lang="en-US" dirty="0" err="1" smtClean="0">
                <a:latin typeface="BRH Kannada RN" pitchFamily="2" charset="0"/>
              </a:rPr>
              <a:t>ÀézÀ</a:t>
            </a:r>
            <a:r>
              <a:rPr lang="en-US" dirty="0" smtClean="0">
                <a:latin typeface="BRH Kannada RN" pitchFamily="2" charset="0"/>
              </a:rPr>
              <a:t> </a:t>
            </a:r>
            <a:r>
              <a:rPr lang="en-US" dirty="0" err="1" smtClean="0">
                <a:latin typeface="BRH Kannada RN" pitchFamily="2" charset="0"/>
              </a:rPr>
              <a:t>C¥ÀÇªÀð</a:t>
            </a:r>
            <a:r>
              <a:rPr lang="en-US" dirty="0" smtClean="0">
                <a:latin typeface="BRH Kannada RN" pitchFamily="2" charset="0"/>
              </a:rPr>
              <a:t> ¸ÀAUÀwUÀ¼À£ÀÄß WÀl£ÉUÀ¼À£ÀÄß </a:t>
            </a:r>
            <a:r>
              <a:rPr lang="en-US" dirty="0" err="1" smtClean="0">
                <a:latin typeface="BRH Kannada RN" pitchFamily="2" charset="0"/>
              </a:rPr>
              <a:t>C£ÀÄPÀæªÀÄªÁV</a:t>
            </a:r>
            <a:r>
              <a:rPr lang="en-US" dirty="0" smtClean="0">
                <a:latin typeface="BRH Kannada RN" pitchFamily="2" charset="0"/>
              </a:rPr>
              <a:t> PÉÆæÃrüÃPÀj¹, </a:t>
            </a:r>
            <a:r>
              <a:rPr lang="en-US" dirty="0" err="1" smtClean="0">
                <a:latin typeface="BRH Kannada RN" pitchFamily="2" charset="0"/>
              </a:rPr>
              <a:t>avÀæ</a:t>
            </a:r>
            <a:r>
              <a:rPr lang="en-US" dirty="0" smtClean="0">
                <a:latin typeface="BRH Kannada RN" pitchFamily="2" charset="0"/>
              </a:rPr>
              <a:t> ºÁUÀÆ «ªÀgÀuÉUÀ½AzÀ </a:t>
            </a:r>
            <a:r>
              <a:rPr lang="en-US" dirty="0" err="1" smtClean="0">
                <a:latin typeface="BRH Kannada RN" pitchFamily="2" charset="0"/>
              </a:rPr>
              <a:t>PÀÆrzÀ</a:t>
            </a:r>
            <a:r>
              <a:rPr lang="en-US" dirty="0" smtClean="0">
                <a:latin typeface="BRH Kannada RN" pitchFamily="2" charset="0"/>
              </a:rPr>
              <a:t> </a:t>
            </a:r>
            <a:r>
              <a:rPr lang="en-US" dirty="0" err="1" smtClean="0">
                <a:latin typeface="BRH Kannada RN" pitchFamily="2" charset="0"/>
              </a:rPr>
              <a:t>CvÀåªÀÄÆ®å</a:t>
            </a:r>
            <a:r>
              <a:rPr lang="en-US" dirty="0" smtClean="0">
                <a:latin typeface="BRH Kannada RN" pitchFamily="2" charset="0"/>
              </a:rPr>
              <a:t> §</a:t>
            </a:r>
            <a:r>
              <a:rPr lang="en-US" dirty="0" err="1" smtClean="0">
                <a:latin typeface="BRH Kannada RN" pitchFamily="2" charset="0"/>
              </a:rPr>
              <a:t>ÈºÀvï</a:t>
            </a:r>
            <a:r>
              <a:rPr lang="en-US" dirty="0" smtClean="0">
                <a:latin typeface="BRH Kannada RN" pitchFamily="2" charset="0"/>
              </a:rPr>
              <a:t> UÀæAxÀUÀ¼ÉÃ «±</a:t>
            </a:r>
            <a:r>
              <a:rPr lang="en-US" dirty="0" err="1" smtClean="0">
                <a:latin typeface="BRH Kannada RN" pitchFamily="2" charset="0"/>
              </a:rPr>
              <a:t>Àé</a:t>
            </a:r>
            <a:r>
              <a:rPr lang="en-US" dirty="0" smtClean="0">
                <a:latin typeface="BRH Kannada RN" pitchFamily="2" charset="0"/>
              </a:rPr>
              <a:t> PÉÆÃ±ÀUÀ¼ÀÄ. </a:t>
            </a:r>
            <a:r>
              <a:rPr lang="en-US" dirty="0" err="1" smtClean="0">
                <a:latin typeface="BRH Kannada RN" pitchFamily="2" charset="0"/>
              </a:rPr>
              <a:t>GzÁ</a:t>
            </a:r>
            <a:r>
              <a:rPr lang="en-US" dirty="0" smtClean="0">
                <a:latin typeface="BRH Kannada RN" pitchFamily="2" charset="0"/>
              </a:rPr>
              <a:t>: ¥</a:t>
            </a:r>
            <a:r>
              <a:rPr lang="en-US" dirty="0" err="1" smtClean="0">
                <a:latin typeface="BRH Kannada RN" pitchFamily="2" charset="0"/>
              </a:rPr>
              <a:t>ÁætÂ</a:t>
            </a:r>
            <a:r>
              <a:rPr lang="en-US" dirty="0" smtClean="0">
                <a:latin typeface="BRH Kannada RN" pitchFamily="2" charset="0"/>
              </a:rPr>
              <a:t>-¥ÀQëUÀ¼ÀÄ, </a:t>
            </a:r>
            <a:r>
              <a:rPr lang="en-US" dirty="0" err="1" smtClean="0">
                <a:latin typeface="BRH Kannada RN" pitchFamily="2" charset="0"/>
              </a:rPr>
              <a:t>vÀAvÀæeÁÕ£À</a:t>
            </a:r>
            <a:r>
              <a:rPr lang="en-US" dirty="0" smtClean="0">
                <a:latin typeface="BRH Kannada RN" pitchFamily="2" charset="0"/>
              </a:rPr>
              <a:t>, ««</a:t>
            </a:r>
            <a:r>
              <a:rPr lang="en-US" dirty="0" err="1" smtClean="0">
                <a:latin typeface="BRH Kannada RN" pitchFamily="2" charset="0"/>
              </a:rPr>
              <a:t>zsÀ</a:t>
            </a:r>
            <a:r>
              <a:rPr lang="en-US" dirty="0" smtClean="0">
                <a:latin typeface="BRH Kannada RN" pitchFamily="2" charset="0"/>
              </a:rPr>
              <a:t> zÁR¯ÉUÀ¼ÀÄ, ¨</a:t>
            </a:r>
            <a:r>
              <a:rPr lang="en-US" dirty="0" err="1" smtClean="0">
                <a:latin typeface="BRH Kannada RN" pitchFamily="2" charset="0"/>
              </a:rPr>
              <a:t>sÀÆªÀÄAqÀ</a:t>
            </a:r>
            <a:r>
              <a:rPr lang="en-US" dirty="0" smtClean="0">
                <a:latin typeface="BRH Kannada RN" pitchFamily="2" charset="0"/>
              </a:rPr>
              <a:t>®, ¨sÀÆUÉÆÃ¼À, ªÁAiÀÄÄUÉÆÃ¼À, DPÁ±ÀPÁAiÀÄUÀ¼ÀÄ </a:t>
            </a:r>
            <a:r>
              <a:rPr lang="en-US" dirty="0" err="1" smtClean="0">
                <a:latin typeface="BRH Kannada RN" pitchFamily="2" charset="0"/>
              </a:rPr>
              <a:t>EvÁå</a:t>
            </a:r>
            <a:r>
              <a:rPr lang="en-US" dirty="0" smtClean="0">
                <a:latin typeface="BRH Kannada RN" pitchFamily="2" charset="0"/>
              </a:rPr>
              <a:t>¢.</a:t>
            </a:r>
            <a:endParaRPr lang="en-US" dirty="0">
              <a:latin typeface="BRH Kannada RN" pitchFamily="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ÉÊPÀëtÂPÀ</a:t>
            </a:r>
            <a:r>
              <a:rPr lang="en-US" dirty="0" smtClean="0">
                <a:latin typeface="BRH Kannada RN" pitchFamily="2" charset="0"/>
              </a:rPr>
              <a:t> §º</a:t>
            </a:r>
            <a:r>
              <a:rPr lang="en-US" dirty="0" err="1" smtClean="0">
                <a:latin typeface="BRH Kannada RN" pitchFamily="2" charset="0"/>
              </a:rPr>
              <a:t>ÀÄªÀiÁzsÀåªÀÄ</a:t>
            </a:r>
            <a:r>
              <a:rPr lang="en-US" dirty="0" smtClean="0">
                <a:latin typeface="BRH Kannada RN" pitchFamily="2" charset="0"/>
              </a:rPr>
              <a:t> ¸</a:t>
            </a:r>
            <a:r>
              <a:rPr lang="en-US" dirty="0" err="1" smtClean="0">
                <a:latin typeface="BRH Kannada RN" pitchFamily="2" charset="0"/>
              </a:rPr>
              <a:t>ÀA±ÉÆÃzsÀ£Á</a:t>
            </a:r>
            <a:r>
              <a:rPr lang="en-US" dirty="0" smtClean="0">
                <a:latin typeface="BRH Kannada RN" pitchFamily="2" charset="0"/>
              </a:rPr>
              <a:t> </a:t>
            </a:r>
            <a:r>
              <a:rPr lang="en-US" dirty="0" err="1" smtClean="0">
                <a:latin typeface="BRH Kannada RN" pitchFamily="2" charset="0"/>
              </a:rPr>
              <a:t>PÉÃAzÀæ</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pPr>
              <a:buNone/>
            </a:pPr>
            <a:r>
              <a:rPr lang="en-US" sz="2400" b="1" dirty="0" smtClean="0">
                <a:latin typeface="BRH Kannada RN" pitchFamily="2" charset="0"/>
              </a:rPr>
              <a:t>GzÉÝÃ±ÀUÀ¼ÀÄ: </a:t>
            </a:r>
          </a:p>
          <a:p>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PÁAiÀÄðPÀæªÀÄUÀ¼À£ÀÄß ¸ÀÈ¶×¸À®Ä £</a:t>
            </a:r>
            <a:r>
              <a:rPr lang="en-US" sz="2400" dirty="0" err="1" smtClean="0">
                <a:latin typeface="BRH Kannada RN" pitchFamily="2" charset="0"/>
              </a:rPr>
              <a:t>ÀÄjvÀ</a:t>
            </a:r>
            <a:r>
              <a:rPr lang="en-US" sz="2400" dirty="0" smtClean="0">
                <a:latin typeface="BRH Kannada RN" pitchFamily="2" charset="0"/>
              </a:rPr>
              <a:t> </a:t>
            </a:r>
            <a:r>
              <a:rPr lang="en-US" sz="2400" dirty="0" err="1" smtClean="0">
                <a:latin typeface="BRH Kannada RN" pitchFamily="2" charset="0"/>
              </a:rPr>
              <a:t>C£ÀÄ¨sÀ</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ªÀåQÛUÀ½UÉ ªÉÃ¢PÉ </a:t>
            </a:r>
            <a:r>
              <a:rPr lang="en-US" sz="2400" dirty="0" err="1" smtClean="0">
                <a:latin typeface="BRH Kannada RN" pitchFamily="2" charset="0"/>
              </a:rPr>
              <a:t>MzÀV¸ÀÄªÀÅzÀÄ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ÉÊPÀëtÂPÀ</a:t>
            </a:r>
            <a:r>
              <a:rPr lang="en-US" sz="2400" dirty="0" smtClean="0">
                <a:latin typeface="BRH Kannada RN" pitchFamily="2" charset="0"/>
              </a:rPr>
              <a:t> </a:t>
            </a:r>
            <a:r>
              <a:rPr lang="en-US" sz="2400" dirty="0" err="1" smtClean="0">
                <a:latin typeface="BRH Kannada RN" pitchFamily="2" charset="0"/>
              </a:rPr>
              <a:t>UÀÄtªÀÄlÖªÀ£ÀÄß</a:t>
            </a:r>
            <a:r>
              <a:rPr lang="en-US" sz="2400" dirty="0" smtClean="0">
                <a:latin typeface="BRH Kannada RN" pitchFamily="2" charset="0"/>
              </a:rPr>
              <a:t> º</a:t>
            </a:r>
            <a:r>
              <a:rPr lang="en-US" sz="2400" dirty="0" err="1" smtClean="0">
                <a:latin typeface="BRH Kannada RN" pitchFamily="2" charset="0"/>
              </a:rPr>
              <a:t>ÉaÑ¸À®Ä</a:t>
            </a:r>
            <a:r>
              <a:rPr lang="en-US" sz="2400" dirty="0" smtClean="0">
                <a:latin typeface="BRH Kannada RN" pitchFamily="2" charset="0"/>
              </a:rPr>
              <a:t> ¸ÀA±ÉÆÃzsÀ£ÉUÀ¼À£ÀÄß ¸</a:t>
            </a:r>
            <a:r>
              <a:rPr lang="en-US" sz="2400" dirty="0" err="1" smtClean="0">
                <a:latin typeface="BRH Kannada RN" pitchFamily="2" charset="0"/>
              </a:rPr>
              <a:t>ÀAWÀn¸ÀÄªÀÅzÀÄ</a:t>
            </a:r>
            <a:r>
              <a:rPr lang="en-US" sz="2400" dirty="0" smtClean="0">
                <a:latin typeface="BRH Kannada RN" pitchFamily="2" charset="0"/>
              </a:rPr>
              <a:t>.</a:t>
            </a:r>
          </a:p>
          <a:p>
            <a:r>
              <a:rPr lang="en-US" sz="2400" dirty="0" smtClean="0">
                <a:latin typeface="BRH Kannada RN" pitchFamily="2" charset="0"/>
              </a:rPr>
              <a:t>ª</a:t>
            </a:r>
            <a:r>
              <a:rPr lang="en-US" sz="2400" dirty="0" err="1" smtClean="0">
                <a:latin typeface="BRH Kannada RN" pitchFamily="2" charset="0"/>
              </a:rPr>
              <a:t>ÀiÁzsÀåªÀÄ</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¸ÀA¥À£ÀÆä®UÀ¼À£ÀÄß ª</a:t>
            </a:r>
            <a:r>
              <a:rPr lang="en-US" sz="2400" dirty="0" err="1" smtClean="0">
                <a:latin typeface="BRH Kannada RN" pitchFamily="2" charset="0"/>
              </a:rPr>
              <a:t>ÀÈ¢Þ¸ÀÄªÀÅzÀÄ</a:t>
            </a:r>
            <a:r>
              <a:rPr lang="en-US" sz="2400" dirty="0" smtClean="0">
                <a:latin typeface="BRH Kannada RN" pitchFamily="2" charset="0"/>
              </a:rPr>
              <a:t>.</a:t>
            </a:r>
          </a:p>
          <a:p>
            <a:r>
              <a:rPr lang="en-US" sz="2400" dirty="0" smtClean="0">
                <a:latin typeface="BRH Kannada RN" pitchFamily="2" charset="0"/>
              </a:rPr>
              <a:t>±ÉÊ. </a:t>
            </a:r>
            <a:r>
              <a:rPr lang="en-US" sz="2400" dirty="0" err="1" smtClean="0">
                <a:latin typeface="BRH Kannada RN" pitchFamily="2" charset="0"/>
              </a:rPr>
              <a:t>vÁAwæPÀvÉ</a:t>
            </a:r>
            <a:r>
              <a:rPr lang="en-US" sz="2400" dirty="0" smtClean="0">
                <a:latin typeface="BRH Kannada RN" pitchFamily="2" charset="0"/>
              </a:rPr>
              <a:t> º</a:t>
            </a:r>
            <a:r>
              <a:rPr lang="en-US" sz="2400" dirty="0" err="1" smtClean="0">
                <a:latin typeface="BRH Kannada RN" pitchFamily="2" charset="0"/>
              </a:rPr>
              <a:t>ÉaÑ¸À®Ä</a:t>
            </a:r>
            <a:r>
              <a:rPr lang="en-US" sz="2400" dirty="0" smtClean="0">
                <a:latin typeface="BRH Kannada RN" pitchFamily="2" charset="0"/>
              </a:rPr>
              <a:t> ¥ÀæAiÉÆÃUÀUÀ¼À£ÀÄß £</a:t>
            </a:r>
            <a:r>
              <a:rPr lang="en-US" sz="2400" dirty="0" err="1" smtClean="0">
                <a:latin typeface="BRH Kannada RN" pitchFamily="2" charset="0"/>
              </a:rPr>
              <a:t>ÀqÉ¸ÀÄªÀÅzÀÄ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«¨sÁUÀUÀ¼ÀÄ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lnSpcReduction="10000"/>
          </a:bodyPr>
          <a:lstStyle/>
          <a:p>
            <a:r>
              <a:rPr lang="en-US" sz="2400" dirty="0" smtClean="0">
                <a:latin typeface="BRH Kannada RN" pitchFamily="2" charset="0"/>
              </a:rPr>
              <a:t> </a:t>
            </a:r>
            <a:r>
              <a:rPr lang="en-US" sz="2400" dirty="0" err="1" smtClean="0">
                <a:latin typeface="BRH Kannada RN" pitchFamily="2" charset="0"/>
              </a:rPr>
              <a:t>G¥À£Áå¸À</a:t>
            </a:r>
            <a:r>
              <a:rPr lang="en-US" sz="2400" dirty="0" smtClean="0">
                <a:latin typeface="BRH Kannada RN" pitchFamily="2" charset="0"/>
              </a:rPr>
              <a:t> ¸ÀgÀtÂUÀ¼ÀÄ: AiÀÄÄf¹ ¥</a:t>
            </a:r>
            <a:r>
              <a:rPr lang="en-US" sz="2400" dirty="0" err="1" smtClean="0">
                <a:latin typeface="BRH Kannada RN" pitchFamily="2" charset="0"/>
              </a:rPr>
              <a:t>ÀoÀåPÀæªÀÄPÉÌ</a:t>
            </a:r>
            <a:r>
              <a:rPr lang="en-US" sz="2400" dirty="0" smtClean="0">
                <a:latin typeface="BRH Kannada RN" pitchFamily="2" charset="0"/>
              </a:rPr>
              <a:t> </a:t>
            </a:r>
            <a:r>
              <a:rPr lang="en-US" sz="2400" dirty="0" err="1" smtClean="0">
                <a:latin typeface="BRH Kannada RN" pitchFamily="2" charset="0"/>
              </a:rPr>
              <a:t>C£ÀÄUÀÄtªÁV</a:t>
            </a:r>
            <a:r>
              <a:rPr lang="en-US" sz="2400" dirty="0" smtClean="0">
                <a:latin typeface="BRH Kannada RN" pitchFamily="2" charset="0"/>
              </a:rPr>
              <a:t> «</a:t>
            </a:r>
            <a:r>
              <a:rPr lang="en-US" sz="2400" dirty="0" err="1" smtClean="0">
                <a:latin typeface="BRH Kannada RN" pitchFamily="2" charset="0"/>
              </a:rPr>
              <a:t>rAiÉÆÃ</a:t>
            </a:r>
            <a:r>
              <a:rPr lang="en-US" sz="2400" dirty="0" smtClean="0">
                <a:latin typeface="BRH Kannada RN" pitchFamily="2" charset="0"/>
              </a:rPr>
              <a:t> </a:t>
            </a:r>
            <a:r>
              <a:rPr lang="en-US" sz="2400" dirty="0" err="1" smtClean="0">
                <a:latin typeface="BRH Kannada RN" pitchFamily="2" charset="0"/>
              </a:rPr>
              <a:t>G¥À£Áå¸À</a:t>
            </a:r>
            <a:r>
              <a:rPr lang="en-US" sz="2400" dirty="0" smtClean="0">
                <a:latin typeface="BRH Kannada RN" pitchFamily="2" charset="0"/>
              </a:rPr>
              <a:t> ¸ÀgÀtÂUÀ¼À£ÀÄß ¸</a:t>
            </a:r>
            <a:r>
              <a:rPr lang="en-US" sz="2400" dirty="0" err="1" smtClean="0">
                <a:latin typeface="BRH Kannada RN" pitchFamily="2" charset="0"/>
              </a:rPr>
              <a:t>ÀÈ¶Ö¸ÀÄªÀÅzÀÄ</a:t>
            </a:r>
            <a:r>
              <a:rPr lang="en-US" sz="2400" dirty="0" smtClean="0">
                <a:latin typeface="BRH Kannada RN" pitchFamily="2" charset="0"/>
              </a:rPr>
              <a:t>. </a:t>
            </a:r>
            <a:r>
              <a:rPr lang="en-US" sz="2400" dirty="0" err="1" smtClean="0">
                <a:latin typeface="BRH Kannada RN" pitchFamily="2" charset="0"/>
              </a:rPr>
              <a:t>zÀÆgÀzÀ±Àð£À</a:t>
            </a:r>
            <a:r>
              <a:rPr lang="en-US" sz="2400" dirty="0" smtClean="0">
                <a:latin typeface="BRH Kannada RN" pitchFamily="2" charset="0"/>
              </a:rPr>
              <a:t>, </a:t>
            </a:r>
            <a:r>
              <a:rPr lang="en-US" sz="2400" dirty="0" err="1" smtClean="0">
                <a:latin typeface="BRH Kannada RN" pitchFamily="2" charset="0"/>
              </a:rPr>
              <a:t>r.r.¨sÁgÀw</a:t>
            </a:r>
            <a:r>
              <a:rPr lang="en-US" sz="2400" dirty="0" smtClean="0">
                <a:latin typeface="BRH Kannada RN" pitchFamily="2" charset="0"/>
              </a:rPr>
              <a:t>, </a:t>
            </a:r>
            <a:r>
              <a:rPr lang="en-US" sz="2400" dirty="0" err="1" smtClean="0">
                <a:latin typeface="BRH Kannada RN" pitchFamily="2" charset="0"/>
              </a:rPr>
              <a:t>eÁÕ£ÀzÀ±Àð£À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ªÀÄÆ®PÀ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ÁPÀë÷å</a:t>
            </a:r>
            <a:r>
              <a:rPr lang="en-US" sz="2400" dirty="0" smtClean="0">
                <a:latin typeface="BRH Kannada RN" pitchFamily="2" charset="0"/>
              </a:rPr>
              <a:t> </a:t>
            </a:r>
            <a:r>
              <a:rPr lang="en-US" sz="2400" dirty="0" err="1" smtClean="0">
                <a:latin typeface="BRH Kannada RN" pitchFamily="2" charset="0"/>
              </a:rPr>
              <a:t>avÀæ</a:t>
            </a:r>
            <a:r>
              <a:rPr lang="en-US" sz="2400" dirty="0" smtClean="0">
                <a:latin typeface="BRH Kannada RN" pitchFamily="2" charset="0"/>
              </a:rPr>
              <a:t> «¨</a:t>
            </a:r>
            <a:r>
              <a:rPr lang="en-US" sz="2400" dirty="0" err="1" smtClean="0">
                <a:latin typeface="BRH Kannada RN" pitchFamily="2" charset="0"/>
              </a:rPr>
              <a:t>sÁUÀ</a:t>
            </a:r>
            <a:r>
              <a:rPr lang="en-US" sz="2400" dirty="0" smtClean="0">
                <a:latin typeface="BRH Kannada RN" pitchFamily="2" charset="0"/>
              </a:rPr>
              <a:t>: LwºÁ¹PÀ CA±ÀUÀ¼ÀÄ, «</a:t>
            </a:r>
            <a:r>
              <a:rPr lang="en-US" sz="2400" dirty="0" err="1" smtClean="0">
                <a:latin typeface="BRH Kannada RN" pitchFamily="2" charset="0"/>
              </a:rPr>
              <a:t>eÁÕ£À</a:t>
            </a:r>
            <a:r>
              <a:rPr lang="en-US" sz="2400" dirty="0" smtClean="0">
                <a:latin typeface="BRH Kannada RN" pitchFamily="2" charset="0"/>
              </a:rPr>
              <a:t> ¥ÀjPÀ®à£ÉUÀ¼ÀÄ, ¨</a:t>
            </a:r>
            <a:r>
              <a:rPr lang="en-US" sz="2400" dirty="0" err="1" smtClean="0">
                <a:latin typeface="BRH Kannada RN" pitchFamily="2" charset="0"/>
              </a:rPr>
              <a:t>sÁgÀvÀzÀ</a:t>
            </a:r>
            <a:r>
              <a:rPr lang="en-US" sz="2400" dirty="0" smtClean="0">
                <a:latin typeface="BRH Kannada RN" pitchFamily="2" charset="0"/>
              </a:rPr>
              <a:t> PÀ¯É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ÀA¸ÀÌöÈw</a:t>
            </a:r>
            <a:r>
              <a:rPr lang="en-US" sz="2400" dirty="0" smtClean="0">
                <a:latin typeface="BRH Kannada RN" pitchFamily="2" charset="0"/>
              </a:rPr>
              <a:t>, </a:t>
            </a:r>
            <a:r>
              <a:rPr lang="en-US" sz="2400" dirty="0" err="1" smtClean="0">
                <a:latin typeface="BRH Kannada RN" pitchFamily="2" charset="0"/>
              </a:rPr>
              <a:t>fÃªÀ±Á¸ÀÛç</a:t>
            </a:r>
            <a:r>
              <a:rPr lang="en-US" sz="2400" dirty="0" smtClean="0">
                <a:latin typeface="BRH Kannada RN" pitchFamily="2" charset="0"/>
              </a:rPr>
              <a:t>, </a:t>
            </a:r>
            <a:r>
              <a:rPr lang="en-US" sz="2400" dirty="0" err="1" smtClean="0">
                <a:latin typeface="BRH Kannada RN" pitchFamily="2" charset="0"/>
              </a:rPr>
              <a:t>QæÃqÁ</a:t>
            </a:r>
            <a:r>
              <a:rPr lang="en-US" sz="2400" dirty="0" smtClean="0">
                <a:latin typeface="BRH Kannada RN" pitchFamily="2" charset="0"/>
              </a:rPr>
              <a:t> «</a:t>
            </a:r>
            <a:r>
              <a:rPr lang="en-US" sz="2400" dirty="0" err="1" smtClean="0">
                <a:latin typeface="BRH Kannada RN" pitchFamily="2" charset="0"/>
              </a:rPr>
              <a:t>eÁÕ£À</a:t>
            </a:r>
            <a:r>
              <a:rPr lang="en-US" sz="2400" dirty="0" smtClean="0">
                <a:latin typeface="BRH Kannada RN" pitchFamily="2" charset="0"/>
              </a:rPr>
              <a:t>, </a:t>
            </a:r>
            <a:r>
              <a:rPr lang="en-US" sz="2400" dirty="0" err="1" smtClean="0">
                <a:latin typeface="BRH Kannada RN" pitchFamily="2" charset="0"/>
              </a:rPr>
              <a:t>gÀAUÀ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zÀÆgÀzÀ±Àð£À</a:t>
            </a:r>
            <a:r>
              <a:rPr lang="en-US" sz="2400" dirty="0" smtClean="0">
                <a:latin typeface="BRH Kannada RN" pitchFamily="2" charset="0"/>
              </a:rPr>
              <a:t> ªÀÄÄAvÁzÀªÀÅUÀ½UÉ ¸ÀA§A¢ü¹zÀ ¸</a:t>
            </a:r>
            <a:r>
              <a:rPr lang="en-US" sz="2400" dirty="0" err="1" smtClean="0">
                <a:latin typeface="BRH Kannada RN" pitchFamily="2" charset="0"/>
              </a:rPr>
              <a:t>ÁPÀë÷å</a:t>
            </a:r>
            <a:r>
              <a:rPr lang="en-US" sz="2400" dirty="0" smtClean="0">
                <a:latin typeface="BRH Kannada RN" pitchFamily="2" charset="0"/>
              </a:rPr>
              <a:t> avÀæUÀ¼À£ÀÄß </a:t>
            </a:r>
            <a:r>
              <a:rPr lang="en-US" sz="2400" dirty="0" err="1" smtClean="0">
                <a:latin typeface="BRH Kannada RN" pitchFamily="2" charset="0"/>
              </a:rPr>
              <a:t>gÀÆ</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err="1" smtClean="0">
                <a:latin typeface="BRH Kannada RN" pitchFamily="2" charset="0"/>
              </a:rPr>
              <a:t>JdÄ¸Áåmï</a:t>
            </a:r>
            <a:r>
              <a:rPr lang="en-US" sz="2400" dirty="0" smtClean="0">
                <a:latin typeface="BRH Kannada RN" pitchFamily="2" charset="0"/>
              </a:rPr>
              <a:t>: </a:t>
            </a:r>
            <a:r>
              <a:rPr lang="en-US" sz="2400" dirty="0" err="1" smtClean="0">
                <a:latin typeface="BRH Kannada RN" pitchFamily="2" charset="0"/>
              </a:rPr>
              <a:t>JdÄ¸Áåmï</a:t>
            </a:r>
            <a:r>
              <a:rPr lang="en-US" sz="2400" dirty="0" smtClean="0">
                <a:latin typeface="BRH Kannada RN" pitchFamily="2" charset="0"/>
              </a:rPr>
              <a:t> PÁAiÀÄðPÀæªÀÄUÀ¼À£ÀÄß </a:t>
            </a:r>
            <a:r>
              <a:rPr lang="en-US" sz="2400" dirty="0" err="1" smtClean="0">
                <a:latin typeface="BRH Kannada RN" pitchFamily="2" charset="0"/>
              </a:rPr>
              <a:t>zÉÃ±ÀzÀ¯Éè¯Áè</a:t>
            </a:r>
            <a:r>
              <a:rPr lang="en-US" sz="2400" dirty="0" smtClean="0">
                <a:latin typeface="BRH Kannada RN" pitchFamily="2" charset="0"/>
              </a:rPr>
              <a:t>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ª</a:t>
            </a:r>
            <a:r>
              <a:rPr lang="en-US" sz="2400" dirty="0" err="1" smtClean="0">
                <a:latin typeface="BRH Kannada RN" pitchFamily="2" charset="0"/>
              </a:rPr>
              <a:t>ÀUÁð¬Ä¸ÀÄvÀÛzÉ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zÀÄå£Áä£À</a:t>
            </a:r>
            <a:r>
              <a:rPr lang="en-US" sz="2400" dirty="0" smtClean="0">
                <a:latin typeface="BRH Kannada RN" pitchFamily="2" charset="0"/>
              </a:rPr>
              <a:t> «µ</a:t>
            </a:r>
            <a:r>
              <a:rPr lang="en-US" sz="2400" dirty="0" err="1" smtClean="0">
                <a:latin typeface="BRH Kannada RN" pitchFamily="2" charset="0"/>
              </a:rPr>
              <a:t>ÀAiÀÄªÀ¸ÀÄÛ</a:t>
            </a:r>
            <a:r>
              <a:rPr lang="en-US" sz="2400" dirty="0" smtClean="0">
                <a:latin typeface="BRH Kannada RN" pitchFamily="2" charset="0"/>
              </a:rPr>
              <a:t>: ¸</a:t>
            </a:r>
            <a:r>
              <a:rPr lang="en-US" sz="2400" dirty="0" err="1" smtClean="0">
                <a:latin typeface="BRH Kannada RN" pitchFamily="2" charset="0"/>
              </a:rPr>
              <a:t>ÀÄªÀiÁgÀÄ</a:t>
            </a:r>
            <a:r>
              <a:rPr lang="en-US" sz="2400" dirty="0" smtClean="0">
                <a:latin typeface="BRH Kannada RN" pitchFamily="2" charset="0"/>
              </a:rPr>
              <a:t> 68 «µÀAiÀÄUÀ½UÉ ¸ÀA§A¢ü¹zÀ «</a:t>
            </a:r>
            <a:r>
              <a:rPr lang="en-US" sz="2400" dirty="0" err="1" smtClean="0">
                <a:latin typeface="BRH Kannada RN" pitchFamily="2" charset="0"/>
              </a:rPr>
              <a:t>zÀÄå£Áä£À</a:t>
            </a:r>
            <a:r>
              <a:rPr lang="en-US" sz="2400" dirty="0" smtClean="0">
                <a:latin typeface="BRH Kannada RN" pitchFamily="2" charset="0"/>
              </a:rPr>
              <a:t> </a:t>
            </a:r>
            <a:r>
              <a:rPr lang="en-US" sz="2400" dirty="0" err="1" smtClean="0">
                <a:latin typeface="BRH Kannada RN" pitchFamily="2" charset="0"/>
              </a:rPr>
              <a:t>CzsÀåAiÀÄ£À</a:t>
            </a:r>
            <a:r>
              <a:rPr lang="en-US" sz="2400" dirty="0" smtClean="0">
                <a:latin typeface="BRH Kannada RN" pitchFamily="2" charset="0"/>
              </a:rPr>
              <a:t> ¸ÁªÀÄVæUÀ¼À£ÀÄß ¹zÀÞUÉÆ½¹zÉ. </a:t>
            </a:r>
          </a:p>
          <a:p>
            <a:pPr>
              <a:buNone/>
            </a:pPr>
            <a:endParaRPr lang="en-US" sz="2400" dirty="0">
              <a:latin typeface="BRH Kannada RN" pitchFamily="2"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PÀ£ÁðlPÀ</a:t>
            </a:r>
            <a:r>
              <a:rPr lang="en-US" dirty="0" smtClean="0">
                <a:latin typeface="BRH Kannada RN" pitchFamily="2" charset="0"/>
              </a:rPr>
              <a:t> ªÀÄÄPÀÛ ±</a:t>
            </a:r>
            <a:r>
              <a:rPr lang="en-US" dirty="0" err="1" smtClean="0">
                <a:latin typeface="BRH Kannada RN" pitchFamily="2" charset="0"/>
              </a:rPr>
              <a:t>ÉÊPÀëtÂPÀ</a:t>
            </a:r>
            <a:r>
              <a:rPr lang="en-US" dirty="0" smtClean="0">
                <a:latin typeface="BRH Kannada RN" pitchFamily="2" charset="0"/>
              </a:rPr>
              <a:t> PÉÃAzÀæUÀ¼ÀÄ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GzÉÝÃ±ÀUÀ¼ÀÄ: </a:t>
            </a:r>
          </a:p>
          <a:p>
            <a:r>
              <a:rPr lang="en-US" sz="2400" dirty="0" smtClean="0">
                <a:latin typeface="BRH Kannada RN" pitchFamily="2" charset="0"/>
              </a:rPr>
              <a:t>²PÀëPÀgÀÄ ºÉÆ¸À ¨</a:t>
            </a:r>
            <a:r>
              <a:rPr lang="en-US" sz="2400" dirty="0" err="1" smtClean="0">
                <a:latin typeface="BRH Kannada RN" pitchFamily="2" charset="0"/>
              </a:rPr>
              <a:t>ÉÆÃzsÀ£Á</a:t>
            </a:r>
            <a:r>
              <a:rPr lang="en-US" sz="2400" dirty="0" smtClean="0">
                <a:latin typeface="BRH Kannada RN" pitchFamily="2" charset="0"/>
              </a:rPr>
              <a:t> PÀ°PÁ ¸ÀA¥À£ÀÆä®UÀ¼À£ÀÄß </a:t>
            </a:r>
            <a:r>
              <a:rPr lang="en-US" sz="2400" dirty="0" err="1" smtClean="0">
                <a:latin typeface="BRH Kannada RN" pitchFamily="2" charset="0"/>
              </a:rPr>
              <a:t>vÀAiÀiÁj¸À®Ä</a:t>
            </a:r>
            <a:r>
              <a:rPr lang="en-US" sz="2400" dirty="0" smtClean="0">
                <a:latin typeface="BRH Kannada RN" pitchFamily="2" charset="0"/>
              </a:rPr>
              <a:t> ¥</a:t>
            </a:r>
            <a:r>
              <a:rPr lang="en-US" sz="2400" dirty="0" err="1" smtClean="0">
                <a:latin typeface="BRH Kannada RN" pitchFamily="2" charset="0"/>
              </a:rPr>
              <a:t>ÉÇæÃvÁì</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r>
              <a:rPr lang="en-US" sz="2400" dirty="0" smtClean="0">
                <a:latin typeface="BRH Kannada RN" pitchFamily="2" charset="0"/>
              </a:rPr>
              <a:t>«.UÀ¼ÀÄ ºÁUÀÆ ²PÀëPÀjUÉ </a:t>
            </a:r>
            <a:r>
              <a:rPr lang="en-US" sz="2400" dirty="0" err="1" smtClean="0">
                <a:latin typeface="BRH Kannada RN" pitchFamily="2" charset="0"/>
              </a:rPr>
              <a:t>UÀÄuÁvÀäPÀ</a:t>
            </a:r>
            <a:r>
              <a:rPr lang="en-US" sz="2400" dirty="0" smtClean="0">
                <a:latin typeface="BRH Kannada RN" pitchFamily="2" charset="0"/>
              </a:rPr>
              <a:t> ±ÉÊ. ¸ÀA¥À£ÀÆä®UÀ¼À£ÀÄß </a:t>
            </a:r>
            <a:r>
              <a:rPr lang="en-US" sz="2400" dirty="0" err="1" smtClean="0">
                <a:latin typeface="BRH Kannada RN" pitchFamily="2" charset="0"/>
              </a:rPr>
              <a:t>vÀAiÀiÁj¸ÀÄªÀÅzÀÄ</a:t>
            </a:r>
            <a:r>
              <a:rPr lang="en-US" sz="2400" dirty="0" smtClean="0">
                <a:latin typeface="BRH Kannada RN" pitchFamily="2" charset="0"/>
              </a:rPr>
              <a:t>.</a:t>
            </a:r>
          </a:p>
          <a:p>
            <a:r>
              <a:rPr lang="en-US" sz="2400" dirty="0" smtClean="0">
                <a:latin typeface="BRH Kannada RN" pitchFamily="2" charset="0"/>
              </a:rPr>
              <a:t>²PÀëPÀgÀÄ </a:t>
            </a:r>
            <a:r>
              <a:rPr lang="en-US" sz="2400" dirty="0" err="1" smtClean="0">
                <a:latin typeface="BRH Kannada RN" pitchFamily="2" charset="0"/>
              </a:rPr>
              <a:t>D£ï</a:t>
            </a:r>
            <a:r>
              <a:rPr lang="en-US" sz="2400" dirty="0" smtClean="0">
                <a:latin typeface="BRH Kannada RN" pitchFamily="2" charset="0"/>
              </a:rPr>
              <a:t> ¯</a:t>
            </a:r>
            <a:r>
              <a:rPr lang="en-US" sz="2400" dirty="0" err="1" smtClean="0">
                <a:latin typeface="BRH Kannada RN" pitchFamily="2" charset="0"/>
              </a:rPr>
              <a:t>ÉÊ£ï</a:t>
            </a:r>
            <a:r>
              <a:rPr lang="en-US" sz="2400" dirty="0" smtClean="0">
                <a:latin typeface="BRH Kannada RN" pitchFamily="2" charset="0"/>
              </a:rPr>
              <a:t> PÉÆÃ¸ïðUÀ¼À°è ¨</a:t>
            </a:r>
            <a:r>
              <a:rPr lang="en-US" sz="2400" dirty="0" err="1" smtClean="0">
                <a:latin typeface="BRH Kannada RN" pitchFamily="2" charset="0"/>
              </a:rPr>
              <a:t>sÁUÀªÀ</a:t>
            </a:r>
            <a:r>
              <a:rPr lang="en-US" sz="2400" dirty="0" smtClean="0">
                <a:latin typeface="BRH Kannada RN" pitchFamily="2" charset="0"/>
              </a:rPr>
              <a:t>»¸</a:t>
            </a:r>
            <a:r>
              <a:rPr lang="en-US" sz="2400" dirty="0" err="1" smtClean="0">
                <a:latin typeface="BRH Kannada RN" pitchFamily="2" charset="0"/>
              </a:rPr>
              <a:t>ÀÄªÀgÀÄ</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ÀéAvÀ</a:t>
            </a:r>
            <a:r>
              <a:rPr lang="en-US" sz="2400" dirty="0" smtClean="0">
                <a:latin typeface="BRH Kannada RN" pitchFamily="2" charset="0"/>
              </a:rPr>
              <a:t> </a:t>
            </a:r>
            <a:r>
              <a:rPr lang="en-US" sz="2400" dirty="0" err="1" smtClean="0">
                <a:latin typeface="BRH Kannada RN" pitchFamily="2" charset="0"/>
              </a:rPr>
              <a:t>D£ï</a:t>
            </a:r>
            <a:r>
              <a:rPr lang="en-US" sz="2400" dirty="0" smtClean="0">
                <a:latin typeface="BRH Kannada RN" pitchFamily="2" charset="0"/>
              </a:rPr>
              <a:t> ¯</a:t>
            </a:r>
            <a:r>
              <a:rPr lang="en-US" sz="2400" dirty="0" err="1" smtClean="0">
                <a:latin typeface="BRH Kannada RN" pitchFamily="2" charset="0"/>
              </a:rPr>
              <a:t>ÉÊ£ï</a:t>
            </a:r>
            <a:r>
              <a:rPr lang="en-US" sz="2400" dirty="0" smtClean="0">
                <a:latin typeface="BRH Kannada RN" pitchFamily="2" charset="0"/>
              </a:rPr>
              <a:t> </a:t>
            </a:r>
            <a:r>
              <a:rPr lang="en-US" sz="2400" dirty="0" err="1" smtClean="0">
                <a:latin typeface="BRH Kannada RN" pitchFamily="2" charset="0"/>
              </a:rPr>
              <a:t>PÉÆÃ¸ïð</a:t>
            </a:r>
            <a:r>
              <a:rPr lang="en-US" sz="2400" dirty="0" smtClean="0">
                <a:latin typeface="BRH Kannada RN" pitchFamily="2" charset="0"/>
              </a:rPr>
              <a:t> UÀ¼À£ÀÄß £</a:t>
            </a:r>
            <a:r>
              <a:rPr lang="en-US" sz="2400" dirty="0" err="1" smtClean="0">
                <a:latin typeface="BRH Kannada RN" pitchFamily="2" charset="0"/>
              </a:rPr>
              <a:t>ÀqÉ¸ÀÄªÀÅzÀÄ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ÀoÀå</a:t>
            </a:r>
            <a:r>
              <a:rPr lang="en-US" sz="2400" dirty="0" smtClean="0">
                <a:latin typeface="BRH Kannada RN" pitchFamily="2" charset="0"/>
              </a:rPr>
              <a:t> «µ</a:t>
            </a:r>
            <a:r>
              <a:rPr lang="en-US" sz="2400" dirty="0" err="1" smtClean="0">
                <a:latin typeface="BRH Kannada RN" pitchFamily="2" charset="0"/>
              </a:rPr>
              <a:t>ÀAiÀÄPÉÌ</a:t>
            </a:r>
            <a:r>
              <a:rPr lang="en-US" sz="2400" dirty="0" smtClean="0">
                <a:latin typeface="BRH Kannada RN" pitchFamily="2" charset="0"/>
              </a:rPr>
              <a:t> ¸ÀA§A¢ü¹zÀAvÉ ¨</a:t>
            </a:r>
            <a:r>
              <a:rPr lang="en-US" sz="2400" dirty="0" err="1" smtClean="0">
                <a:latin typeface="BRH Kannada RN" pitchFamily="2" charset="0"/>
              </a:rPr>
              <a:t>ÉÆÃzsÀ£Á</a:t>
            </a:r>
            <a:r>
              <a:rPr lang="en-US" sz="2400" dirty="0" smtClean="0">
                <a:latin typeface="BRH Kannada RN" pitchFamily="2" charset="0"/>
              </a:rPr>
              <a:t> PÀ°PÁ ¸ÀA¥À£ÀÆä®UÀ¼À£ÀÄß </a:t>
            </a:r>
            <a:r>
              <a:rPr lang="en-US" sz="2400" dirty="0" err="1" smtClean="0">
                <a:latin typeface="BRH Kannada RN" pitchFamily="2" charset="0"/>
              </a:rPr>
              <a:t>vÀAiÀiÁj¸ÀÄªÀAvÉ</a:t>
            </a:r>
            <a:r>
              <a:rPr lang="en-US" sz="2400" dirty="0" smtClean="0">
                <a:latin typeface="BRH Kannada RN" pitchFamily="2" charset="0"/>
              </a:rPr>
              <a:t> ²PÀëPÀgÀ£ÀÄß ¥</a:t>
            </a:r>
            <a:r>
              <a:rPr lang="en-US" sz="2400" dirty="0" err="1" smtClean="0">
                <a:latin typeface="BRH Kannada RN" pitchFamily="2" charset="0"/>
              </a:rPr>
              <a:t>ÉæÃgÉÃ</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gÁdåzÀ</a:t>
            </a:r>
            <a:r>
              <a:rPr lang="en-US" sz="2400" dirty="0" smtClean="0">
                <a:latin typeface="BRH Kannada RN" pitchFamily="2" charset="0"/>
              </a:rPr>
              <a:t> ²PÀëPÀgÉÆA¢UÉ ¸</a:t>
            </a:r>
            <a:r>
              <a:rPr lang="en-US" sz="2400" dirty="0" err="1" smtClean="0">
                <a:latin typeface="BRH Kannada RN" pitchFamily="2" charset="0"/>
              </a:rPr>
              <a:t>ÀA§AzsÀ</a:t>
            </a:r>
            <a:r>
              <a:rPr lang="en-US" sz="2400" dirty="0" smtClean="0">
                <a:latin typeface="BRH Kannada RN" pitchFamily="2" charset="0"/>
              </a:rPr>
              <a:t> ¨É¼É¸ÀÄvÀÛzÉ.</a:t>
            </a:r>
          </a:p>
          <a:p>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±ÉÊ. ¸</a:t>
            </a:r>
            <a:r>
              <a:rPr lang="en-US" sz="2400" dirty="0" err="1" smtClean="0">
                <a:latin typeface="BRH Kannada RN" pitchFamily="2" charset="0"/>
              </a:rPr>
              <a:t>ÀA¥À£ÀÆä</a:t>
            </a:r>
            <a:r>
              <a:rPr lang="en-US" sz="2400" dirty="0" smtClean="0">
                <a:latin typeface="BRH Kannada RN" pitchFamily="2" charset="0"/>
              </a:rPr>
              <a:t>®ª</a:t>
            </a:r>
            <a:r>
              <a:rPr lang="en-US" sz="2400" dirty="0" err="1" smtClean="0">
                <a:latin typeface="BRH Kannada RN" pitchFamily="2" charset="0"/>
              </a:rPr>
              <a:t>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ÀoÀåPÉÌ</a:t>
            </a:r>
            <a:r>
              <a:rPr lang="en-US" sz="2400" dirty="0" smtClean="0">
                <a:latin typeface="BRH Kannada RN" pitchFamily="2" charset="0"/>
              </a:rPr>
              <a:t> ¥</a:t>
            </a:r>
            <a:r>
              <a:rPr lang="en-US" sz="2400" dirty="0" err="1" smtClean="0">
                <a:latin typeface="BRH Kannada RN" pitchFamily="2" charset="0"/>
              </a:rPr>
              <a:t>ÀÇgÀPÀªÁVgÀÄªÀ</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MzÀV¸ÀÄvÀÛzÉ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ÀªÀÄ¸ÉåUÉ</a:t>
            </a:r>
            <a:r>
              <a:rPr lang="en-US" sz="2400" dirty="0" smtClean="0">
                <a:latin typeface="BRH Kannada RN" pitchFamily="2" charset="0"/>
              </a:rPr>
              <a:t> ¥</a:t>
            </a:r>
            <a:r>
              <a:rPr lang="en-US" sz="2400" dirty="0" err="1" smtClean="0">
                <a:latin typeface="BRH Kannada RN" pitchFamily="2" charset="0"/>
              </a:rPr>
              <a:t>ÀjºÁgÀ</a:t>
            </a:r>
            <a:r>
              <a:rPr lang="en-US" sz="2400" dirty="0" smtClean="0">
                <a:latin typeface="BRH Kannada RN" pitchFamily="2" charset="0"/>
              </a:rPr>
              <a:t> ¥</a:t>
            </a:r>
            <a:r>
              <a:rPr lang="en-US" sz="2400" dirty="0" err="1" smtClean="0">
                <a:latin typeface="BRH Kannada RN" pitchFamily="2" charset="0"/>
              </a:rPr>
              <a:t>ÀqÉAiÀÄ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Àæ±Éß</a:t>
            </a:r>
            <a:r>
              <a:rPr lang="en-US" sz="2400" dirty="0" smtClean="0">
                <a:latin typeface="BRH Kannada RN" pitchFamily="2" charset="0"/>
              </a:rPr>
              <a:t> ¥</a:t>
            </a:r>
            <a:r>
              <a:rPr lang="en-US" sz="2400" dirty="0" err="1" smtClean="0">
                <a:latin typeface="BRH Kannada RN" pitchFamily="2" charset="0"/>
              </a:rPr>
              <a:t>ÀwæPÉ</a:t>
            </a:r>
            <a:r>
              <a:rPr lang="en-US" sz="2400" dirty="0" smtClean="0">
                <a:latin typeface="BRH Kannada RN" pitchFamily="2" charset="0"/>
              </a:rPr>
              <a:t> ºÀAaPÉÆ¼Àî§º</a:t>
            </a:r>
            <a:r>
              <a:rPr lang="en-US" sz="2400" dirty="0" err="1" smtClean="0">
                <a:latin typeface="BRH Kannada RN" pitchFamily="2" charset="0"/>
              </a:rPr>
              <a:t>ÀÄzÀÄ</a:t>
            </a:r>
            <a:r>
              <a:rPr lang="en-US" sz="2400" dirty="0" smtClean="0">
                <a:latin typeface="BRH Kannada RN" pitchFamily="2" charset="0"/>
              </a:rPr>
              <a:t>. </a:t>
            </a:r>
          </a:p>
          <a:p>
            <a:r>
              <a:rPr lang="en-US" sz="2400" dirty="0" smtClean="0">
                <a:latin typeface="BRH Kannada RN" pitchFamily="2" charset="0"/>
              </a:rPr>
              <a:t>¥</a:t>
            </a:r>
            <a:r>
              <a:rPr lang="en-US" sz="2400" dirty="0" err="1" smtClean="0">
                <a:latin typeface="BRH Kannada RN" pitchFamily="2" charset="0"/>
              </a:rPr>
              <a:t>ÀoÀåPÉÌ</a:t>
            </a:r>
            <a:r>
              <a:rPr lang="en-US" sz="2400" dirty="0" smtClean="0">
                <a:latin typeface="BRH Kannada RN" pitchFamily="2" charset="0"/>
              </a:rPr>
              <a:t> </a:t>
            </a:r>
            <a:r>
              <a:rPr lang="en-US" sz="2400" dirty="0" err="1" smtClean="0">
                <a:latin typeface="BRH Kannada RN" pitchFamily="2" charset="0"/>
              </a:rPr>
              <a:t>C£ÀÄUÀÄtªÁV</a:t>
            </a:r>
            <a:r>
              <a:rPr lang="en-US" sz="2400" dirty="0" smtClean="0">
                <a:latin typeface="BRH Kannada RN" pitchFamily="2" charset="0"/>
              </a:rPr>
              <a:t> </a:t>
            </a:r>
            <a:r>
              <a:rPr lang="en-US" sz="2400" dirty="0" err="1" smtClean="0">
                <a:latin typeface="BRH Kannada RN" pitchFamily="2" charset="0"/>
              </a:rPr>
              <a:t>zÉÃ±À</a:t>
            </a:r>
            <a:r>
              <a:rPr lang="en-US" sz="2400" dirty="0" smtClean="0">
                <a:latin typeface="BRH Kannada RN" pitchFamily="2" charset="0"/>
              </a:rPr>
              <a:t> ¥</a:t>
            </a:r>
            <a:r>
              <a:rPr lang="en-US" sz="2400" dirty="0" err="1" smtClean="0">
                <a:latin typeface="BRH Kannada RN" pitchFamily="2" charset="0"/>
              </a:rPr>
              <a:t>Àæ¸ÀÄÛvÀ</a:t>
            </a:r>
            <a:r>
              <a:rPr lang="en-US" sz="2400" dirty="0" smtClean="0">
                <a:latin typeface="BRH Kannada RN" pitchFamily="2" charset="0"/>
              </a:rPr>
              <a:t> «zÀÄå£Áä£ÀUÀ¼À£ÀÄß Zàað¹ C£Àé¬Ä¹PÉÆ¼Àî®Ä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GvÀÛªÀÄ</a:t>
            </a:r>
            <a:r>
              <a:rPr lang="en-US" sz="2400" dirty="0" smtClean="0">
                <a:latin typeface="BRH Kannada RN" pitchFamily="2" charset="0"/>
              </a:rPr>
              <a:t> ª</a:t>
            </a:r>
            <a:r>
              <a:rPr lang="en-US" sz="2400" dirty="0" err="1" smtClean="0">
                <a:latin typeface="BRH Kannada RN" pitchFamily="2" charset="0"/>
              </a:rPr>
              <a:t>ÉÃ¢PÉAiÀiÁVzÉ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gÁ¶ÖçÃAiÀÄ</a:t>
            </a:r>
            <a:r>
              <a:rPr lang="en-US" dirty="0" smtClean="0">
                <a:latin typeface="BRH Kannada RN" pitchFamily="2" charset="0"/>
              </a:rPr>
              <a:t> ªÀÄÄPÀÛ ±</a:t>
            </a:r>
            <a:r>
              <a:rPr lang="en-US" dirty="0" err="1" smtClean="0">
                <a:latin typeface="BRH Kannada RN" pitchFamily="2" charset="0"/>
              </a:rPr>
              <a:t>ÉÊPÀëtÂPÀ</a:t>
            </a:r>
            <a:r>
              <a:rPr lang="en-US" dirty="0" smtClean="0">
                <a:latin typeface="BRH Kannada RN" pitchFamily="2" charset="0"/>
              </a:rPr>
              <a:t> ¸</a:t>
            </a:r>
            <a:r>
              <a:rPr lang="en-US" dirty="0" err="1" smtClean="0">
                <a:latin typeface="BRH Kannada RN" pitchFamily="2" charset="0"/>
              </a:rPr>
              <a:t>ÀA¥À£ÀÆä</a:t>
            </a:r>
            <a:r>
              <a:rPr lang="en-US" dirty="0" smtClean="0">
                <a:latin typeface="BRH Kannada RN" pitchFamily="2" charset="0"/>
              </a:rPr>
              <a:t>® </a:t>
            </a:r>
            <a:r>
              <a:rPr lang="en-US" dirty="0" err="1" smtClean="0">
                <a:latin typeface="BRH Kannada RN" pitchFamily="2" charset="0"/>
              </a:rPr>
              <a:t>PÉÃAzÀæ</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pPr>
              <a:buNone/>
            </a:pPr>
            <a:r>
              <a:rPr lang="en-US" sz="2400" dirty="0" smtClean="0">
                <a:latin typeface="BRH Kannada RN" pitchFamily="2" charset="0"/>
              </a:rPr>
              <a:t>GzÉÝÃ±ÀUÀ¼ÀÄ:</a:t>
            </a:r>
          </a:p>
          <a:p>
            <a:r>
              <a:rPr lang="en-US" sz="2400" dirty="0" smtClean="0">
                <a:latin typeface="BRH Kannada RN" pitchFamily="2" charset="0"/>
              </a:rPr>
              <a:t>²PÀëPÀgÀÄ ¥</a:t>
            </a:r>
            <a:r>
              <a:rPr lang="en-US" sz="2400" dirty="0" err="1" smtClean="0">
                <a:latin typeface="BRH Kannada RN" pitchFamily="2" charset="0"/>
              </a:rPr>
              <a:t>Àæ¸ÀÄÛvÀ</a:t>
            </a:r>
            <a:r>
              <a:rPr lang="en-US" sz="2400" dirty="0" smtClean="0">
                <a:latin typeface="BRH Kannada RN" pitchFamily="2" charset="0"/>
              </a:rPr>
              <a:t> ¸</a:t>
            </a:r>
            <a:r>
              <a:rPr lang="en-US" sz="2400" dirty="0" err="1" smtClean="0">
                <a:latin typeface="BRH Kannada RN" pitchFamily="2" charset="0"/>
              </a:rPr>
              <a:t>À¤ßªÉÃ±ÀPÉÌ</a:t>
            </a:r>
            <a:r>
              <a:rPr lang="en-US" sz="2400" dirty="0" smtClean="0">
                <a:latin typeface="BRH Kannada RN" pitchFamily="2" charset="0"/>
              </a:rPr>
              <a:t> </a:t>
            </a:r>
            <a:r>
              <a:rPr lang="en-US" sz="2400" dirty="0" err="1" smtClean="0">
                <a:latin typeface="BRH Kannada RN" pitchFamily="2" charset="0"/>
              </a:rPr>
              <a:t>C£ÀÄUÀÄtªÁV</a:t>
            </a:r>
            <a:r>
              <a:rPr lang="en-US" sz="2400" dirty="0" smtClean="0">
                <a:latin typeface="BRH Kannada RN" pitchFamily="2" charset="0"/>
              </a:rPr>
              <a:t> PÀ°PÁ ¸ÀA¥À£ÀÆä®UÀ¼À£ÀÄß ¸ÀÈ¶Ö¸ÀÄªÀ ª</a:t>
            </a:r>
            <a:r>
              <a:rPr lang="en-US" sz="2400" dirty="0" err="1" smtClean="0">
                <a:latin typeface="BRH Kannada RN" pitchFamily="2" charset="0"/>
              </a:rPr>
              <a:t>ÀÄvÀÄÛ</a:t>
            </a:r>
            <a:r>
              <a:rPr lang="en-US" sz="2400" dirty="0" smtClean="0">
                <a:latin typeface="BRH Kannada RN" pitchFamily="2" charset="0"/>
              </a:rPr>
              <a:t> º</a:t>
            </a:r>
            <a:r>
              <a:rPr lang="en-US" sz="2400" dirty="0" err="1" smtClean="0">
                <a:latin typeface="BRH Kannada RN" pitchFamily="2" charset="0"/>
              </a:rPr>
              <a:t>ÀAZÀÄªÀAvÉ</a:t>
            </a:r>
            <a:r>
              <a:rPr lang="en-US" sz="2400" dirty="0" smtClean="0">
                <a:latin typeface="BRH Kannada RN" pitchFamily="2" charset="0"/>
              </a:rPr>
              <a:t> ª</a:t>
            </a:r>
            <a:r>
              <a:rPr lang="en-US" sz="2400" dirty="0" err="1" smtClean="0">
                <a:latin typeface="BRH Kannada RN" pitchFamily="2" charset="0"/>
              </a:rPr>
              <a:t>ÀiÁqÀÄªÀÅzÀÄ</a:t>
            </a:r>
            <a:r>
              <a:rPr lang="en-US" sz="2400" dirty="0" smtClean="0">
                <a:latin typeface="BRH Kannada RN" pitchFamily="2" charset="0"/>
              </a:rPr>
              <a:t>.</a:t>
            </a:r>
          </a:p>
          <a:p>
            <a:r>
              <a:rPr lang="en-US" sz="2400" dirty="0" smtClean="0">
                <a:latin typeface="BRH Kannada RN" pitchFamily="2" charset="0"/>
              </a:rPr>
              <a:t>ºÉÆ¸À ¸ÀA¥À£ÀÆä®UÀ¼À£ÀÄß ¸</a:t>
            </a:r>
            <a:r>
              <a:rPr lang="en-US" sz="2400" dirty="0" err="1" smtClean="0">
                <a:latin typeface="BRH Kannada RN" pitchFamily="2" charset="0"/>
              </a:rPr>
              <a:t>ÀÈ¶Ö¸ÀÄªÀÅzÀÄ</a:t>
            </a:r>
            <a:r>
              <a:rPr lang="en-US" sz="2400" dirty="0" smtClean="0">
                <a:latin typeface="BRH Kannada RN" pitchFamily="2" charset="0"/>
              </a:rPr>
              <a:t>.</a:t>
            </a:r>
          </a:p>
          <a:p>
            <a:r>
              <a:rPr lang="en-US" sz="2400" dirty="0" err="1" smtClean="0">
                <a:latin typeface="BRH Kannada RN" pitchFamily="2" charset="0"/>
              </a:rPr>
              <a:t>zÉÃ±ÀzÀ</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ª</a:t>
            </a:r>
            <a:r>
              <a:rPr lang="en-US" sz="2400" dirty="0" err="1" smtClean="0">
                <a:latin typeface="BRH Kannada RN" pitchFamily="2" charset="0"/>
              </a:rPr>
              <a:t>ÀåªÀ¸ÉÜAiÀÄ</a:t>
            </a:r>
            <a:r>
              <a:rPr lang="en-US" sz="2400" dirty="0" smtClean="0">
                <a:latin typeface="BRH Kannada RN" pitchFamily="2" charset="0"/>
              </a:rPr>
              <a:t> </a:t>
            </a:r>
            <a:r>
              <a:rPr lang="en-US" sz="2400" dirty="0" err="1" smtClean="0">
                <a:latin typeface="BRH Kannada RN" pitchFamily="2" charset="0"/>
              </a:rPr>
              <a:t>UÀÄtªÀÄlÖªÀ£ÀÄß</a:t>
            </a:r>
            <a:r>
              <a:rPr lang="en-US" sz="2400" dirty="0" smtClean="0">
                <a:latin typeface="BRH Kannada RN" pitchFamily="2" charset="0"/>
              </a:rPr>
              <a:t> º</a:t>
            </a:r>
            <a:r>
              <a:rPr lang="en-US" sz="2400" dirty="0" err="1" smtClean="0">
                <a:latin typeface="BRH Kannada RN" pitchFamily="2" charset="0"/>
              </a:rPr>
              <a:t>ÉaÑ¸ÀÄªÀÅzÀÄ</a:t>
            </a:r>
            <a:r>
              <a:rPr lang="en-US" sz="2400" dirty="0" smtClean="0">
                <a:latin typeface="BRH Kannada RN" pitchFamily="2" charset="0"/>
              </a:rPr>
              <a:t>.</a:t>
            </a:r>
          </a:p>
          <a:p>
            <a:r>
              <a:rPr lang="en-US" sz="2400" dirty="0" smtClean="0">
                <a:latin typeface="BRH Kannada RN" pitchFamily="2" charset="0"/>
              </a:rPr>
              <a:t>«.UÀ½UÉ ª</a:t>
            </a:r>
            <a:r>
              <a:rPr lang="en-US" sz="2400" dirty="0" err="1" smtClean="0">
                <a:latin typeface="BRH Kannada RN" pitchFamily="2" charset="0"/>
              </a:rPr>
              <a:t>ÀÄvÀÄÛ</a:t>
            </a:r>
            <a:r>
              <a:rPr lang="en-US" sz="2400" dirty="0" smtClean="0">
                <a:latin typeface="BRH Kannada RN" pitchFamily="2" charset="0"/>
              </a:rPr>
              <a:t> ²PÀëPÀjUÉ ª</a:t>
            </a:r>
            <a:r>
              <a:rPr lang="en-US" sz="2400" dirty="0" err="1" smtClean="0">
                <a:latin typeface="BRH Kannada RN" pitchFamily="2" charset="0"/>
              </a:rPr>
              <a:t>ÉÊ«zsÀåªÀÄAiÀÄ</a:t>
            </a:r>
            <a:r>
              <a:rPr lang="en-US" sz="2400" dirty="0" smtClean="0">
                <a:latin typeface="BRH Kannada RN" pitchFamily="2" charset="0"/>
              </a:rPr>
              <a:t> </a:t>
            </a:r>
            <a:r>
              <a:rPr lang="en-US" sz="2400" dirty="0" err="1" smtClean="0">
                <a:latin typeface="BRH Kannada RN" pitchFamily="2" charset="0"/>
              </a:rPr>
              <a:t>vÀAvÁæA±À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¸ÀA¥À£ÀÆä®UÀ¼À£ÀÄß ¸</a:t>
            </a:r>
            <a:r>
              <a:rPr lang="en-US" sz="2400" dirty="0" err="1" smtClean="0">
                <a:latin typeface="BRH Kannada RN" pitchFamily="2" charset="0"/>
              </a:rPr>
              <a:t>ÀAUÀæ</a:t>
            </a:r>
            <a:r>
              <a:rPr lang="en-US" sz="2400" dirty="0" smtClean="0">
                <a:latin typeface="BRH Kannada RN" pitchFamily="2" charset="0"/>
              </a:rPr>
              <a:t>»¸</a:t>
            </a:r>
            <a:r>
              <a:rPr lang="en-US" sz="2400" dirty="0" err="1" smtClean="0">
                <a:latin typeface="BRH Kannada RN" pitchFamily="2" charset="0"/>
              </a:rPr>
              <a:t>ÀÄªÀÅzÀÄ</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G¥ÀAiÉÆÃUÀUÀ¼ÀÄ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«µÀAiÀÄUÀ¼À£ÀÄß ¸ÀÆPÀÛªÁV «¨sÁV¹ </a:t>
            </a:r>
            <a:r>
              <a:rPr lang="en-US" sz="2400" dirty="0" err="1" smtClean="0">
                <a:latin typeface="BRH Kannada RN" pitchFamily="2" charset="0"/>
              </a:rPr>
              <a:t>CªÀ±Àå«gÀÄªÀ</a:t>
            </a:r>
            <a:r>
              <a:rPr lang="en-US" sz="2400" dirty="0" smtClean="0">
                <a:latin typeface="BRH Kannada RN" pitchFamily="2" charset="0"/>
              </a:rPr>
              <a:t> ª</a:t>
            </a:r>
            <a:r>
              <a:rPr lang="en-US" sz="2400" dirty="0" err="1" smtClean="0">
                <a:latin typeface="BRH Kannada RN" pitchFamily="2" charset="0"/>
              </a:rPr>
              <a:t>ÀiÁ»wAiÀÄ£ÀÄß</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p>
          <a:p>
            <a:r>
              <a:rPr lang="en-US" sz="2400" dirty="0" err="1" smtClean="0">
                <a:latin typeface="BRH Kannada RN" pitchFamily="2" charset="0"/>
              </a:rPr>
              <a:t>DrAiÉÆÃ</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rAiÉÆÃ</a:t>
            </a:r>
            <a:r>
              <a:rPr lang="en-US" sz="2400" dirty="0" smtClean="0">
                <a:latin typeface="BRH Kannada RN" pitchFamily="2" charset="0"/>
              </a:rPr>
              <a:t> ¨</a:t>
            </a:r>
            <a:r>
              <a:rPr lang="en-US" sz="2400" dirty="0" err="1" smtClean="0">
                <a:latin typeface="BRH Kannada RN" pitchFamily="2" charset="0"/>
              </a:rPr>
              <a:t>ÉÆÃzsÀ£Á</a:t>
            </a:r>
            <a:r>
              <a:rPr lang="en-US" sz="2400" dirty="0" smtClean="0">
                <a:latin typeface="BRH Kannada RN" pitchFamily="2" charset="0"/>
              </a:rPr>
              <a:t> PÀ°PÁ ¸ÀA¥À£ÀÆä®UÀ¼À£ÀÄß </a:t>
            </a:r>
            <a:r>
              <a:rPr lang="en-US" sz="2400" dirty="0" err="1" smtClean="0">
                <a:latin typeface="BRH Kannada RN" pitchFamily="2" charset="0"/>
              </a:rPr>
              <a:t>vÀAiÀiÁj¸ÀÄªÀÅzÀÄ</a:t>
            </a:r>
            <a:r>
              <a:rPr lang="en-US" sz="2400" dirty="0" smtClean="0">
                <a:latin typeface="BRH Kannada RN" pitchFamily="2" charset="0"/>
              </a:rPr>
              <a:t>.</a:t>
            </a:r>
          </a:p>
          <a:p>
            <a:r>
              <a:rPr lang="en-US" sz="2400" dirty="0" smtClean="0">
                <a:latin typeface="BRH Kannada RN" pitchFamily="2" charset="0"/>
              </a:rPr>
              <a:t>PÀ°PÁ ªÀ¸ÀÄÛUÀ¼À£ÀÄß </a:t>
            </a:r>
            <a:r>
              <a:rPr lang="en-US" sz="2400" dirty="0" err="1" smtClean="0">
                <a:latin typeface="BRH Kannada RN" pitchFamily="2" charset="0"/>
              </a:rPr>
              <a:t>vÀAiÀiÁj¸ÀÄªÀÅzÀÄ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Àæ±Éß</a:t>
            </a:r>
            <a:r>
              <a:rPr lang="en-US" sz="2400" dirty="0" smtClean="0">
                <a:latin typeface="BRH Kannada RN" pitchFamily="2" charset="0"/>
              </a:rPr>
              <a:t> ¨</a:t>
            </a:r>
            <a:r>
              <a:rPr lang="en-US" sz="2400" dirty="0" err="1" smtClean="0">
                <a:latin typeface="BRH Kannada RN" pitchFamily="2" charset="0"/>
              </a:rPr>
              <a:t>sÀAqÁgÀ</a:t>
            </a:r>
            <a:r>
              <a:rPr lang="en-US" sz="2400" dirty="0" smtClean="0">
                <a:latin typeface="BRH Kannada RN" pitchFamily="2" charset="0"/>
              </a:rPr>
              <a:t> </a:t>
            </a:r>
            <a:r>
              <a:rPr lang="en-US" sz="2400" dirty="0" err="1" smtClean="0">
                <a:latin typeface="BRH Kannada RN" pitchFamily="2" charset="0"/>
              </a:rPr>
              <a:t>vÀAiÀiÁj¸ÀÄªÀÅzÀÄ</a:t>
            </a:r>
            <a:r>
              <a:rPr lang="en-US" sz="2400" dirty="0" smtClean="0">
                <a:latin typeface="BRH Kannada RN" pitchFamily="2" charset="0"/>
              </a:rPr>
              <a:t>.</a:t>
            </a:r>
          </a:p>
          <a:p>
            <a:r>
              <a:rPr lang="en-US" sz="2400" dirty="0" smtClean="0">
                <a:latin typeface="BRH Kannada RN" pitchFamily="2" charset="0"/>
              </a:rPr>
              <a:t>¥Àæ§AzsÀUÀ¼À ª</a:t>
            </a:r>
            <a:r>
              <a:rPr lang="en-US" sz="2400" dirty="0" err="1" smtClean="0">
                <a:latin typeface="BRH Kannada RN" pitchFamily="2" charset="0"/>
              </a:rPr>
              <a:t>ÀÄAqÀ£É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ÉÊPÀëtÂPÀ</a:t>
            </a:r>
            <a:r>
              <a:rPr lang="en-US" sz="2400" dirty="0" smtClean="0">
                <a:latin typeface="BRH Kannada RN" pitchFamily="2" charset="0"/>
              </a:rPr>
              <a:t> DlUÀ¼ÀÄ </a:t>
            </a:r>
          </a:p>
          <a:p>
            <a:r>
              <a:rPr lang="en-US" sz="2400" dirty="0" smtClean="0">
                <a:latin typeface="BRH Kannada RN" pitchFamily="2" charset="0"/>
              </a:rPr>
              <a:t>PÁAiÀÄð¥ÀvÀæUÀ¼À </a:t>
            </a:r>
            <a:r>
              <a:rPr lang="en-US" sz="2400" dirty="0" err="1" smtClean="0">
                <a:latin typeface="BRH Kannada RN" pitchFamily="2" charset="0"/>
              </a:rPr>
              <a:t>vÀAiÀiÁjPÉ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ÀjPÀ®à£Á</a:t>
            </a:r>
            <a:r>
              <a:rPr lang="en-US" sz="2400" dirty="0" smtClean="0">
                <a:latin typeface="BRH Kannada RN" pitchFamily="2" charset="0"/>
              </a:rPr>
              <a:t> £</a:t>
            </a:r>
            <a:r>
              <a:rPr lang="en-US" sz="2400" dirty="0" err="1" smtClean="0">
                <a:latin typeface="BRH Kannada RN" pitchFamily="2" charset="0"/>
              </a:rPr>
              <a:t>ÀPÉë</a:t>
            </a:r>
            <a:r>
              <a:rPr lang="en-US" sz="2400" dirty="0" smtClean="0">
                <a:latin typeface="BRH Kannada RN" pitchFamily="2" charset="0"/>
              </a:rPr>
              <a:t> </a:t>
            </a:r>
            <a:r>
              <a:rPr lang="en-US" sz="2400" dirty="0" err="1" smtClean="0">
                <a:latin typeface="BRH Kannada RN" pitchFamily="2" charset="0"/>
              </a:rPr>
              <a:t>vÀAiÀiÁj¸ÀÄªÀÅzÀÄ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AiÀÄÄ.f.¹ ¹.E.¹</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77500" lnSpcReduction="20000"/>
          </a:bodyPr>
          <a:lstStyle/>
          <a:p>
            <a:r>
              <a:rPr lang="en-US" sz="2400" dirty="0" smtClean="0">
                <a:latin typeface="BRH Kannada RN" pitchFamily="2" charset="0"/>
              </a:rPr>
              <a:t> ¹.E.¹ </a:t>
            </a:r>
            <a:r>
              <a:rPr lang="en-US" sz="2400" dirty="0" err="1" smtClean="0">
                <a:latin typeface="BRH Kannada RN" pitchFamily="2" charset="0"/>
              </a:rPr>
              <a:t>AiÀÄÄ</a:t>
            </a:r>
            <a:r>
              <a:rPr lang="en-US" sz="2400" dirty="0" smtClean="0">
                <a:latin typeface="BRH Kannada RN" pitchFamily="2" charset="0"/>
              </a:rPr>
              <a:t> 1993 </a:t>
            </a:r>
            <a:r>
              <a:rPr lang="en-US" sz="2400" dirty="0" err="1" smtClean="0">
                <a:latin typeface="BRH Kannada RN" pitchFamily="2" charset="0"/>
              </a:rPr>
              <a:t>gÀ°è</a:t>
            </a:r>
            <a:r>
              <a:rPr lang="en-US" sz="2400" dirty="0" smtClean="0">
                <a:latin typeface="BRH Kannada RN" pitchFamily="2" charset="0"/>
              </a:rPr>
              <a:t> AiÀÄÄ.f.¹ </a:t>
            </a:r>
            <a:r>
              <a:rPr lang="en-US" sz="2400" dirty="0" err="1" smtClean="0">
                <a:latin typeface="BRH Kannada RN" pitchFamily="2" charset="0"/>
              </a:rPr>
              <a:t>AiÉÆA¢UÉ</a:t>
            </a:r>
            <a:r>
              <a:rPr lang="en-US" sz="2400" dirty="0" smtClean="0">
                <a:latin typeface="BRH Kannada RN" pitchFamily="2" charset="0"/>
              </a:rPr>
              <a:t> </a:t>
            </a:r>
            <a:r>
              <a:rPr lang="en-US" sz="2400" dirty="0" err="1" smtClean="0">
                <a:latin typeface="BRH Kannada RN" pitchFamily="2" charset="0"/>
              </a:rPr>
              <a:t>gÀavÀªÁVzÉ</a:t>
            </a:r>
            <a:r>
              <a:rPr lang="en-US" sz="2400" dirty="0" smtClean="0">
                <a:latin typeface="BRH Kannada RN" pitchFamily="2" charset="0"/>
              </a:rPr>
              <a:t>. </a:t>
            </a:r>
            <a:r>
              <a:rPr lang="en-US" sz="2400" dirty="0" err="1" smtClean="0">
                <a:latin typeface="BRH Kannada RN" pitchFamily="2" charset="0"/>
              </a:rPr>
              <a:t>G£ÀßvÀ</a:t>
            </a:r>
            <a:r>
              <a:rPr lang="en-US" sz="2400" dirty="0" smtClean="0">
                <a:latin typeface="BRH Kannada RN" pitchFamily="2" charset="0"/>
              </a:rPr>
              <a:t> ²PÀëtzÀ </a:t>
            </a:r>
            <a:r>
              <a:rPr lang="en-US" sz="2400" dirty="0" err="1" smtClean="0">
                <a:latin typeface="BRH Kannada RN" pitchFamily="2" charset="0"/>
              </a:rPr>
              <a:t>UÀÄj</a:t>
            </a:r>
            <a:r>
              <a:rPr lang="en-US" sz="2400" dirty="0" smtClean="0">
                <a:latin typeface="BRH Kannada RN" pitchFamily="2" charset="0"/>
              </a:rPr>
              <a:t> GzÉÝÃ±ÀUÀ¼À£ÀÄß </a:t>
            </a:r>
            <a:r>
              <a:rPr lang="en-US" sz="2400" dirty="0" err="1" smtClean="0">
                <a:latin typeface="BRH Kannada RN" pitchFamily="2" charset="0"/>
              </a:rPr>
              <a:t>zÀÆgÀ</a:t>
            </a:r>
            <a:r>
              <a:rPr lang="en-US" sz="2400" dirty="0" smtClean="0">
                <a:latin typeface="BRH Kannada RN" pitchFamily="2" charset="0"/>
              </a:rPr>
              <a:t> </a:t>
            </a:r>
            <a:r>
              <a:rPr lang="en-US" sz="2400" dirty="0" err="1" smtClean="0">
                <a:latin typeface="BRH Kannada RN" pitchFamily="2" charset="0"/>
              </a:rPr>
              <a:t>zÀ±Àð£À</a:t>
            </a:r>
            <a:r>
              <a:rPr lang="en-US" sz="2400" dirty="0" smtClean="0">
                <a:latin typeface="BRH Kannada RN" pitchFamily="2" charset="0"/>
              </a:rPr>
              <a:t> ª</a:t>
            </a:r>
            <a:r>
              <a:rPr lang="en-US" sz="2400" dirty="0" err="1" smtClean="0">
                <a:latin typeface="BRH Kannada RN" pitchFamily="2" charset="0"/>
              </a:rPr>
              <a:t>ÀÄÄSÁAvÀgÀ</a:t>
            </a:r>
            <a:r>
              <a:rPr lang="en-US" sz="2400" dirty="0" smtClean="0">
                <a:latin typeface="BRH Kannada RN" pitchFamily="2" charset="0"/>
              </a:rPr>
              <a:t> ¥</a:t>
            </a:r>
            <a:r>
              <a:rPr lang="en-US" sz="2400" dirty="0" err="1" smtClean="0">
                <a:latin typeface="BRH Kannada RN" pitchFamily="2" charset="0"/>
              </a:rPr>
              <a:t>ÀÇgÉÊ¸ÀÄªÀÅzÀÄ</a:t>
            </a:r>
            <a:r>
              <a:rPr lang="en-US" sz="2400" dirty="0" smtClean="0">
                <a:latin typeface="BRH Kannada RN" pitchFamily="2" charset="0"/>
              </a:rPr>
              <a:t> </a:t>
            </a:r>
            <a:r>
              <a:rPr lang="en-US" sz="2400" dirty="0" err="1" smtClean="0">
                <a:latin typeface="BRH Kannada RN" pitchFamily="2" charset="0"/>
              </a:rPr>
              <a:t>EzÀgÀ</a:t>
            </a:r>
            <a:r>
              <a:rPr lang="en-US" sz="2400" dirty="0" smtClean="0">
                <a:latin typeface="BRH Kannada RN" pitchFamily="2" charset="0"/>
              </a:rPr>
              <a:t> </a:t>
            </a:r>
            <a:r>
              <a:rPr lang="en-US" sz="2400" dirty="0" err="1" smtClean="0">
                <a:latin typeface="BRH Kannada RN" pitchFamily="2" charset="0"/>
              </a:rPr>
              <a:t>GzÉÝÃ±ÀªÁVzÉ</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vÀAvÀæeÁÕ£ÀªÀ£ÀÄß</a:t>
            </a:r>
            <a:r>
              <a:rPr lang="en-US" sz="2400" dirty="0" smtClean="0">
                <a:latin typeface="BRH Kannada RN" pitchFamily="2" charset="0"/>
              </a:rPr>
              <a:t> </a:t>
            </a:r>
            <a:r>
              <a:rPr lang="en-US" sz="2400" dirty="0" err="1" smtClean="0">
                <a:latin typeface="BRH Kannada RN" pitchFamily="2" charset="0"/>
              </a:rPr>
              <a:t>GvÀÛªÀÄªÁV</a:t>
            </a:r>
            <a:r>
              <a:rPr lang="en-US" sz="2400" dirty="0" smtClean="0">
                <a:latin typeface="BRH Kannada RN" pitchFamily="2" charset="0"/>
              </a:rPr>
              <a:t> §¼À¹PÉÆ¼ÀÄîªÀÅzÀÄ. </a:t>
            </a:r>
            <a:r>
              <a:rPr lang="en-US" sz="2400" dirty="0" err="1" smtClean="0">
                <a:latin typeface="BRH Kannada RN" pitchFamily="2" charset="0"/>
              </a:rPr>
              <a:t>EAzÀÄ</a:t>
            </a:r>
            <a:r>
              <a:rPr lang="en-US" sz="2400" dirty="0" smtClean="0">
                <a:latin typeface="BRH Kannada RN" pitchFamily="2" charset="0"/>
              </a:rPr>
              <a:t> </a:t>
            </a:r>
            <a:r>
              <a:rPr lang="en-US" sz="2400" dirty="0" err="1" smtClean="0">
                <a:latin typeface="BRH Kannada RN" pitchFamily="2" charset="0"/>
              </a:rPr>
              <a:t>zÉÃ±ÀzÀ°è</a:t>
            </a:r>
            <a:r>
              <a:rPr lang="en-US" sz="2400" dirty="0" smtClean="0">
                <a:latin typeface="BRH Kannada RN" pitchFamily="2" charset="0"/>
              </a:rPr>
              <a:t> 22 ª</a:t>
            </a:r>
            <a:r>
              <a:rPr lang="en-US" sz="2400" dirty="0" err="1" smtClean="0">
                <a:latin typeface="BRH Kannada RN" pitchFamily="2" charset="0"/>
              </a:rPr>
              <a:t>ÀiÁzsÀåªÀÄ</a:t>
            </a:r>
            <a:r>
              <a:rPr lang="en-US" sz="2400" dirty="0" smtClean="0">
                <a:latin typeface="BRH Kannada RN" pitchFamily="2" charset="0"/>
              </a:rPr>
              <a:t> PÉÃAzÀæUÀ½ªÉ.</a:t>
            </a:r>
          </a:p>
          <a:p>
            <a:r>
              <a:rPr lang="en-US" sz="2400" b="1" dirty="0" smtClean="0">
                <a:latin typeface="BRH Kannada RN" pitchFamily="2" charset="0"/>
              </a:rPr>
              <a:t>PÁAiÀÄðUÀ¼ÀÄ</a:t>
            </a:r>
            <a:r>
              <a:rPr lang="en-US" sz="2400" dirty="0" smtClean="0">
                <a:latin typeface="BRH Kannada RN" pitchFamily="2" charset="0"/>
              </a:rPr>
              <a:t>: </a:t>
            </a:r>
          </a:p>
          <a:p>
            <a:r>
              <a:rPr lang="en-US" sz="2400" dirty="0" smtClean="0">
                <a:latin typeface="BRH Kannada RN" pitchFamily="2" charset="0"/>
              </a:rPr>
              <a:t>±ÉÊ. PÁAiÀÄðPÀæªÀÄUÀ¼À£ÀÄß «£Áå¸ÀUÉÆ½¹ º</a:t>
            </a:r>
            <a:r>
              <a:rPr lang="en-US" sz="2400" dirty="0" err="1" smtClean="0">
                <a:latin typeface="BRH Kannada RN" pitchFamily="2" charset="0"/>
              </a:rPr>
              <a:t>ÀAaPÉ</a:t>
            </a:r>
            <a:r>
              <a:rPr lang="en-US" sz="2400" dirty="0" smtClean="0">
                <a:latin typeface="BRH Kannada RN" pitchFamily="2" charset="0"/>
              </a:rPr>
              <a:t> ª</a:t>
            </a:r>
            <a:r>
              <a:rPr lang="en-US" sz="2400" dirty="0" err="1" smtClean="0">
                <a:latin typeface="BRH Kannada RN" pitchFamily="2" charset="0"/>
              </a:rPr>
              <a:t>ÀiÁqÀÄvÀÛzÉ</a:t>
            </a:r>
            <a:r>
              <a:rPr lang="en-US" sz="2400" dirty="0" smtClean="0">
                <a:latin typeface="BRH Kannada RN" pitchFamily="2" charset="0"/>
              </a:rPr>
              <a:t>.</a:t>
            </a:r>
          </a:p>
          <a:p>
            <a:r>
              <a:rPr lang="en-US" sz="2400" dirty="0" smtClean="0">
                <a:latin typeface="BRH Kannada RN" pitchFamily="2" charset="0"/>
              </a:rPr>
              <a:t>24 </a:t>
            </a:r>
            <a:r>
              <a:rPr lang="en-US" sz="2400" dirty="0" err="1" smtClean="0">
                <a:latin typeface="BRH Kannada RN" pitchFamily="2" charset="0"/>
              </a:rPr>
              <a:t>UÀAmÉAiÀÄÆ</a:t>
            </a:r>
            <a:r>
              <a:rPr lang="en-US" sz="2400" dirty="0" smtClean="0">
                <a:latin typeface="BRH Kannada RN" pitchFamily="2" charset="0"/>
              </a:rPr>
              <a:t> </a:t>
            </a:r>
            <a:r>
              <a:rPr lang="en-US" sz="2400" dirty="0" err="1" smtClean="0">
                <a:latin typeface="BRH Kannada RN" pitchFamily="2" charset="0"/>
              </a:rPr>
              <a:t>PÁAiÀÄðPÀæªÀÄ</a:t>
            </a:r>
            <a:r>
              <a:rPr lang="en-US" sz="2400" dirty="0" smtClean="0">
                <a:latin typeface="BRH Kannada RN" pitchFamily="2" charset="0"/>
              </a:rPr>
              <a:t>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ÀiÁqÀÄvÀÛzÉ</a:t>
            </a:r>
            <a:r>
              <a:rPr lang="en-US" sz="2400" dirty="0" smtClean="0">
                <a:latin typeface="BRH Kannada RN" pitchFamily="2" charset="0"/>
              </a:rPr>
              <a:t>.</a:t>
            </a:r>
          </a:p>
          <a:p>
            <a:r>
              <a:rPr lang="en-US" sz="2400" dirty="0" smtClean="0">
                <a:latin typeface="BRH Kannada RN" pitchFamily="2" charset="0"/>
              </a:rPr>
              <a:t>30 ¤«</a:t>
            </a:r>
            <a:r>
              <a:rPr lang="en-US" sz="2400" dirty="0" err="1" smtClean="0">
                <a:latin typeface="BRH Kannada RN" pitchFamily="2" charset="0"/>
              </a:rPr>
              <a:t>ÄµÀzÀ</a:t>
            </a:r>
            <a:r>
              <a:rPr lang="en-US" sz="2400" dirty="0" smtClean="0">
                <a:latin typeface="BRH Kannada RN" pitchFamily="2" charset="0"/>
              </a:rPr>
              <a:t> «</a:t>
            </a:r>
            <a:r>
              <a:rPr lang="en-US" sz="2400" dirty="0" err="1" smtClean="0">
                <a:latin typeface="BRH Kannada RN" pitchFamily="2" charset="0"/>
              </a:rPr>
              <a:t>rAiÉÆÃ</a:t>
            </a:r>
            <a:r>
              <a:rPr lang="en-US" sz="2400" dirty="0" smtClean="0">
                <a:latin typeface="BRH Kannada RN" pitchFamily="2" charset="0"/>
              </a:rPr>
              <a:t> ¥ÁoÀUÀ¼À£ÀÄß ¥</a:t>
            </a:r>
            <a:r>
              <a:rPr lang="en-US" sz="2400" dirty="0" err="1" smtClean="0">
                <a:latin typeface="BRH Kannada RN" pitchFamily="2" charset="0"/>
              </a:rPr>
              <a:t>ÀzÀ</a:t>
            </a:r>
            <a:r>
              <a:rPr lang="en-US" sz="2400" dirty="0" smtClean="0">
                <a:latin typeface="BRH Kannada RN" pitchFamily="2" charset="0"/>
              </a:rPr>
              <a:t>« «.UÀ½UÉ ©</a:t>
            </a:r>
            <a:r>
              <a:rPr lang="en-US" sz="2400" dirty="0" err="1" smtClean="0">
                <a:latin typeface="BRH Kannada RN" pitchFamily="2" charset="0"/>
              </a:rPr>
              <a:t>vÀÛj¸À¯ÁUÀÄvÀÛzÉ</a:t>
            </a:r>
            <a:r>
              <a:rPr lang="en-US" sz="2400" dirty="0" smtClean="0">
                <a:latin typeface="BRH Kannada RN" pitchFamily="2" charset="0"/>
              </a:rPr>
              <a:t>.</a:t>
            </a:r>
          </a:p>
          <a:p>
            <a:r>
              <a:rPr lang="en-US" sz="2400" dirty="0" err="1" smtClean="0">
                <a:latin typeface="BRH Kannada RN" pitchFamily="2" charset="0"/>
              </a:rPr>
              <a:t>J®è</a:t>
            </a:r>
            <a:r>
              <a:rPr lang="en-US" sz="2400" dirty="0" smtClean="0">
                <a:latin typeface="BRH Kannada RN" pitchFamily="2" charset="0"/>
              </a:rPr>
              <a:t> «µ</a:t>
            </a:r>
            <a:r>
              <a:rPr lang="en-US" sz="2400" dirty="0" err="1" smtClean="0">
                <a:latin typeface="BRH Kannada RN" pitchFamily="2" charset="0"/>
              </a:rPr>
              <a:t>ÀAiÀÄzÀ</a:t>
            </a:r>
            <a:r>
              <a:rPr lang="en-US" sz="2400" dirty="0" smtClean="0">
                <a:latin typeface="BRH Kannada RN" pitchFamily="2" charset="0"/>
              </a:rPr>
              <a:t> E-</a:t>
            </a:r>
            <a:r>
              <a:rPr lang="en-US" sz="2400" dirty="0" err="1" smtClean="0">
                <a:latin typeface="BRH Kannada RN" pitchFamily="2" charset="0"/>
              </a:rPr>
              <a:t>PÀ°PÉAiÀÄ</a:t>
            </a:r>
            <a:r>
              <a:rPr lang="en-US" sz="2400" dirty="0" smtClean="0">
                <a:latin typeface="BRH Kannada RN" pitchFamily="2" charset="0"/>
              </a:rPr>
              <a:t> ¥</a:t>
            </a:r>
            <a:r>
              <a:rPr lang="en-US" sz="2400" dirty="0" err="1" smtClean="0">
                <a:latin typeface="BRH Kannada RN" pitchFamily="2" charset="0"/>
              </a:rPr>
              <a:t>ÁåPÉÃeï</a:t>
            </a:r>
            <a:r>
              <a:rPr lang="en-US" sz="2400" dirty="0" smtClean="0">
                <a:latin typeface="BRH Kannada RN" pitchFamily="2" charset="0"/>
              </a:rPr>
              <a:t> </a:t>
            </a:r>
            <a:r>
              <a:rPr lang="en-US" sz="2400" dirty="0" err="1" smtClean="0">
                <a:latin typeface="BRH Kannada RN" pitchFamily="2" charset="0"/>
              </a:rPr>
              <a:t>vÀAiÀiÁj¸À¯ÁUÀÄwÛzÉ</a:t>
            </a:r>
            <a:r>
              <a:rPr lang="en-US" sz="2400" dirty="0" smtClean="0">
                <a:latin typeface="BRH Kannada RN" pitchFamily="2" charset="0"/>
              </a:rPr>
              <a:t>.</a:t>
            </a:r>
          </a:p>
          <a:p>
            <a:r>
              <a:rPr lang="en-US" sz="2400" dirty="0" smtClean="0">
                <a:latin typeface="BRH Kannada RN" pitchFamily="2" charset="0"/>
              </a:rPr>
              <a:t>12000 vÁ¹UÉ 24000 «rAiÉÆÃUÀ¼À£ÀÄß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Àæw</a:t>
            </a:r>
            <a:r>
              <a:rPr lang="en-US" sz="2400" dirty="0" smtClean="0">
                <a:latin typeface="BRH Kannada RN" pitchFamily="2" charset="0"/>
              </a:rPr>
              <a:t>¢£À 4 UÀAmÉUÀ¼À PÁ® </a:t>
            </a:r>
            <a:r>
              <a:rPr lang="en-US" sz="2400" dirty="0" err="1" smtClean="0">
                <a:latin typeface="BRH Kannada RN" pitchFamily="2" charset="0"/>
              </a:rPr>
              <a:t>G¥ÀUÀæºÀ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G¥À£Áå¸ÀUÀ¼À£ÀÄß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ÀiÁqÀÄvÀÛzÉ</a:t>
            </a:r>
            <a:r>
              <a:rPr lang="en-US" sz="2400" dirty="0" smtClean="0">
                <a:latin typeface="BRH Kannada RN" pitchFamily="2" charset="0"/>
              </a:rPr>
              <a:t>.</a:t>
            </a:r>
          </a:p>
          <a:p>
            <a:r>
              <a:rPr lang="en-US" sz="2400" dirty="0" smtClean="0">
                <a:latin typeface="BRH Kannada RN" pitchFamily="2" charset="0"/>
              </a:rPr>
              <a:t>PÀ¯É, ¸</a:t>
            </a:r>
            <a:r>
              <a:rPr lang="en-US" sz="2400" dirty="0" err="1" smtClean="0">
                <a:latin typeface="BRH Kannada RN" pitchFamily="2" charset="0"/>
              </a:rPr>
              <a:t>Á»vÀå</a:t>
            </a:r>
            <a:r>
              <a:rPr lang="en-US" sz="2400" dirty="0" smtClean="0">
                <a:latin typeface="BRH Kannada RN" pitchFamily="2" charset="0"/>
              </a:rPr>
              <a:t>, ¸</a:t>
            </a:r>
            <a:r>
              <a:rPr lang="en-US" sz="2400" dirty="0" err="1" smtClean="0">
                <a:latin typeface="BRH Kannada RN" pitchFamily="2" charset="0"/>
              </a:rPr>
              <a:t>ÀA¸ÀÌöÈwUÉ</a:t>
            </a:r>
            <a:r>
              <a:rPr lang="en-US" sz="2400" dirty="0" smtClean="0">
                <a:latin typeface="BRH Kannada RN" pitchFamily="2" charset="0"/>
              </a:rPr>
              <a:t> – 1 </a:t>
            </a:r>
            <a:r>
              <a:rPr lang="en-US" sz="2400" dirty="0" err="1" smtClean="0">
                <a:latin typeface="BRH Kannada RN" pitchFamily="2" charset="0"/>
              </a:rPr>
              <a:t>UÀAmÉ</a:t>
            </a:r>
            <a:r>
              <a:rPr lang="en-US" sz="2400" dirty="0" smtClean="0">
                <a:latin typeface="BRH Kannada RN" pitchFamily="2" charset="0"/>
              </a:rPr>
              <a:t>, ¤ª</a:t>
            </a:r>
            <a:r>
              <a:rPr lang="en-US" sz="2400" dirty="0" err="1" smtClean="0">
                <a:latin typeface="BRH Kannada RN" pitchFamily="2" charset="0"/>
              </a:rPr>
              <a:t>ÀðºÀuÉUÉ</a:t>
            </a:r>
            <a:r>
              <a:rPr lang="en-US" sz="2400" dirty="0" smtClean="0">
                <a:latin typeface="BRH Kannada RN" pitchFamily="2" charset="0"/>
              </a:rPr>
              <a:t> 1-UÀAmÉ, ¥</a:t>
            </a:r>
            <a:r>
              <a:rPr lang="en-US" sz="2400" dirty="0" err="1" smtClean="0">
                <a:latin typeface="BRH Kannada RN" pitchFamily="2" charset="0"/>
              </a:rPr>
              <a:t>ÀæPÀÈw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C£ÀéAiÀÄ</a:t>
            </a:r>
            <a:r>
              <a:rPr lang="en-US" sz="2400" dirty="0" smtClean="0">
                <a:latin typeface="BRH Kannada RN" pitchFamily="2" charset="0"/>
              </a:rPr>
              <a:t> «eÁÕ£ÀUÀ½UÉ – 1 </a:t>
            </a:r>
            <a:r>
              <a:rPr lang="en-US" sz="2400" dirty="0" err="1" smtClean="0">
                <a:latin typeface="BRH Kannada RN" pitchFamily="2" charset="0"/>
              </a:rPr>
              <a:t>UÀAmÉ</a:t>
            </a:r>
            <a:r>
              <a:rPr lang="en-US" sz="2400" dirty="0" smtClean="0">
                <a:latin typeface="BRH Kannada RN" pitchFamily="2" charset="0"/>
              </a:rPr>
              <a:t> ¸</a:t>
            </a:r>
            <a:r>
              <a:rPr lang="en-US" sz="2400" dirty="0" err="1" smtClean="0">
                <a:latin typeface="BRH Kannada RN" pitchFamily="2" charset="0"/>
              </a:rPr>
              <a:t>ÀªÀiÁd</a:t>
            </a:r>
            <a:r>
              <a:rPr lang="en-US" sz="2400" dirty="0" smtClean="0">
                <a:latin typeface="BRH Kannada RN" pitchFamily="2" charset="0"/>
              </a:rPr>
              <a:t> «</a:t>
            </a:r>
            <a:r>
              <a:rPr lang="en-US" sz="2400" dirty="0" err="1" smtClean="0">
                <a:latin typeface="BRH Kannada RN" pitchFamily="2" charset="0"/>
              </a:rPr>
              <a:t>eÁÕ£ÀPÉÌ</a:t>
            </a:r>
            <a:r>
              <a:rPr lang="en-US" sz="2400" dirty="0" smtClean="0">
                <a:latin typeface="BRH Kannada RN" pitchFamily="2" charset="0"/>
              </a:rPr>
              <a:t> – 1 </a:t>
            </a:r>
            <a:r>
              <a:rPr lang="en-US" sz="2400" dirty="0" err="1" smtClean="0">
                <a:latin typeface="BRH Kannada RN" pitchFamily="2" charset="0"/>
              </a:rPr>
              <a:t>UÀAmÉ</a:t>
            </a:r>
            <a:r>
              <a:rPr lang="en-US" sz="2400" dirty="0" smtClean="0">
                <a:latin typeface="BRH Kannada RN" pitchFamily="2" charset="0"/>
              </a:rPr>
              <a:t> ¤UÀ¢¥</a:t>
            </a:r>
            <a:r>
              <a:rPr lang="en-US" sz="2400" dirty="0" err="1" smtClean="0">
                <a:latin typeface="BRH Kannada RN" pitchFamily="2" charset="0"/>
              </a:rPr>
              <a:t>Àr¸À¯ÁVzÉ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Á«gÀPÀÆÌ</a:t>
            </a:r>
            <a:r>
              <a:rPr lang="en-US" sz="2400" dirty="0" smtClean="0">
                <a:latin typeface="BRH Kannada RN" pitchFamily="2" charset="0"/>
              </a:rPr>
              <a:t> ºÉZÀÄÑ GvÀÛgÀUÀ¼À£ÀÄß ¤</a:t>
            </a:r>
            <a:r>
              <a:rPr lang="en-US" sz="2400" dirty="0" err="1" smtClean="0">
                <a:latin typeface="BRH Kannada RN" pitchFamily="2" charset="0"/>
              </a:rPr>
              <a:t>ÃqÀ¯ÁVzÉ</a:t>
            </a:r>
            <a:r>
              <a:rPr lang="en-US" sz="2400" dirty="0" smtClean="0">
                <a:latin typeface="BRH Kannada RN" pitchFamily="2" charset="0"/>
              </a:rPr>
              <a:t>.</a:t>
            </a:r>
          </a:p>
          <a:p>
            <a:r>
              <a:rPr lang="en-US" sz="2400" dirty="0" smtClean="0">
                <a:latin typeface="BRH Kannada RN" pitchFamily="2" charset="0"/>
              </a:rPr>
              <a:t>600 PÀÆÌ ºÉZÀÄÑ PÁAiÀÄðPÀæªÀÄUÀ¼À£ÀÄß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ÀiÁqÀ¯ÁVzÉ</a:t>
            </a:r>
            <a:r>
              <a:rPr lang="en-US" sz="2400" dirty="0" smtClean="0">
                <a:latin typeface="BRH Kannada RN" pitchFamily="2" charset="0"/>
              </a:rPr>
              <a:t>. </a:t>
            </a:r>
          </a:p>
          <a:p>
            <a:pPr>
              <a:buNone/>
            </a:pPr>
            <a:endParaRPr lang="en-US" sz="2400" dirty="0">
              <a:latin typeface="BRH Kannada RN" pitchFamily="2"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sÁgÀvÀzÀ</a:t>
            </a:r>
            <a:r>
              <a:rPr lang="en-US" dirty="0" smtClean="0">
                <a:latin typeface="BRH Kannada RN" pitchFamily="2" charset="0"/>
              </a:rPr>
              <a:t> ²PÀëPÀgÀ ²PÀët</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70000" lnSpcReduction="20000"/>
          </a:bodyPr>
          <a:lstStyle/>
          <a:p>
            <a:r>
              <a:rPr lang="en-US" sz="2400" dirty="0" smtClean="0">
                <a:latin typeface="BRH Kannada RN" pitchFamily="2" charset="0"/>
              </a:rPr>
              <a:t> PÁAiÀÄðUÀ¼ÀÄ: </a:t>
            </a:r>
          </a:p>
          <a:p>
            <a:r>
              <a:rPr lang="en-US" sz="2400" dirty="0" smtClean="0">
                <a:latin typeface="BRH Kannada RN" pitchFamily="2" charset="0"/>
              </a:rPr>
              <a:t>£</a:t>
            </a:r>
            <a:r>
              <a:rPr lang="en-US" sz="2400" dirty="0" err="1" smtClean="0">
                <a:latin typeface="BRH Kannada RN" pitchFamily="2" charset="0"/>
              </a:rPr>
              <a:t>ÀÆvÀ£À</a:t>
            </a:r>
            <a:r>
              <a:rPr lang="en-US" sz="2400" dirty="0" smtClean="0">
                <a:latin typeface="BRH Kannada RN" pitchFamily="2" charset="0"/>
              </a:rPr>
              <a:t> ¨</a:t>
            </a:r>
            <a:r>
              <a:rPr lang="en-US" sz="2400" dirty="0" err="1" smtClean="0">
                <a:latin typeface="BRH Kannada RN" pitchFamily="2" charset="0"/>
              </a:rPr>
              <a:t>ÉÆÃzsÀ£Á</a:t>
            </a:r>
            <a:r>
              <a:rPr lang="en-US" sz="2400" dirty="0" smtClean="0">
                <a:latin typeface="BRH Kannada RN" pitchFamily="2" charset="0"/>
              </a:rPr>
              <a:t> «</a:t>
            </a:r>
            <a:r>
              <a:rPr lang="en-US" sz="2400" dirty="0" err="1" smtClean="0">
                <a:latin typeface="BRH Kannada RN" pitchFamily="2" charset="0"/>
              </a:rPr>
              <a:t>zsÁ£À</a:t>
            </a:r>
            <a:r>
              <a:rPr lang="en-US" sz="2400" dirty="0" smtClean="0">
                <a:latin typeface="BRH Kannada RN" pitchFamily="2" charset="0"/>
              </a:rPr>
              <a:t>, ¥</a:t>
            </a:r>
            <a:r>
              <a:rPr lang="en-US" sz="2400" dirty="0" err="1" smtClean="0">
                <a:latin typeface="BRH Kannada RN" pitchFamily="2" charset="0"/>
              </a:rPr>
              <a:t>ÀoÀåPÀæªÀÄ</a:t>
            </a:r>
            <a:r>
              <a:rPr lang="en-US" sz="2400" dirty="0" smtClean="0">
                <a:latin typeface="BRH Kannada RN" pitchFamily="2" charset="0"/>
              </a:rPr>
              <a:t> ¸</a:t>
            </a:r>
            <a:r>
              <a:rPr lang="en-US" sz="2400" dirty="0" err="1" smtClean="0">
                <a:latin typeface="BRH Kannada RN" pitchFamily="2" charset="0"/>
              </a:rPr>
              <a:t>ÀºÀ¥ÀoÀå</a:t>
            </a:r>
            <a:r>
              <a:rPr lang="en-US" sz="2400" dirty="0" smtClean="0">
                <a:latin typeface="BRH Kannada RN" pitchFamily="2" charset="0"/>
              </a:rPr>
              <a:t> ZÀlÄªÀnPÉUÀ¼À£ÀÄß ¸</a:t>
            </a:r>
            <a:r>
              <a:rPr lang="en-US" sz="2400" dirty="0" err="1" smtClean="0">
                <a:latin typeface="BRH Kannada RN" pitchFamily="2" charset="0"/>
              </a:rPr>
              <a:t>ÀAWÀn¸ÀÄªÀ</a:t>
            </a:r>
            <a:r>
              <a:rPr lang="en-US" sz="2400" dirty="0" smtClean="0">
                <a:latin typeface="BRH Kannada RN" pitchFamily="2" charset="0"/>
              </a:rPr>
              <a:t> ªÀÄÆ®PÀ «</a:t>
            </a:r>
            <a:r>
              <a:rPr lang="en-US" sz="2400" dirty="0" err="1" smtClean="0">
                <a:latin typeface="BRH Kannada RN" pitchFamily="2" charset="0"/>
              </a:rPr>
              <a:t>zÁåyð</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²PÀëPÀgÀ ¸</a:t>
            </a:r>
            <a:r>
              <a:rPr lang="en-US" sz="2400" dirty="0" err="1" smtClean="0">
                <a:latin typeface="BRH Kannada RN" pitchFamily="2" charset="0"/>
              </a:rPr>
              <a:t>ÁªÀÄxÀðå</a:t>
            </a:r>
            <a:r>
              <a:rPr lang="en-US" sz="2400" dirty="0" smtClean="0">
                <a:latin typeface="BRH Kannada RN" pitchFamily="2" charset="0"/>
              </a:rPr>
              <a:t> º</a:t>
            </a:r>
            <a:r>
              <a:rPr lang="en-US" sz="2400" dirty="0" err="1" smtClean="0">
                <a:latin typeface="BRH Kannada RN" pitchFamily="2" charset="0"/>
              </a:rPr>
              <a:t>ÉaÑ¸ÀÄªÀ</a:t>
            </a:r>
            <a:r>
              <a:rPr lang="en-US" sz="2400" dirty="0" smtClean="0">
                <a:latin typeface="BRH Kannada RN" pitchFamily="2" charset="0"/>
              </a:rPr>
              <a:t> ¥</a:t>
            </a:r>
            <a:r>
              <a:rPr lang="en-US" sz="2400" dirty="0" err="1" smtClean="0">
                <a:latin typeface="BRH Kannada RN" pitchFamily="2" charset="0"/>
              </a:rPr>
              <a:t>ÀæAiÀÄvÀß</a:t>
            </a:r>
            <a:r>
              <a:rPr lang="en-US" sz="2400" dirty="0" smtClean="0">
                <a:latin typeface="BRH Kannada RN" pitchFamily="2" charset="0"/>
              </a:rPr>
              <a:t> ª</a:t>
            </a:r>
            <a:r>
              <a:rPr lang="en-US" sz="2400" dirty="0" err="1" smtClean="0">
                <a:latin typeface="BRH Kannada RN" pitchFamily="2" charset="0"/>
              </a:rPr>
              <a:t>ÀiÁqÀÄvÀÛzÉ</a:t>
            </a:r>
            <a:r>
              <a:rPr lang="en-US" sz="2400" dirty="0" smtClean="0">
                <a:latin typeface="BRH Kannada RN" pitchFamily="2" charset="0"/>
              </a:rPr>
              <a:t>.</a:t>
            </a:r>
          </a:p>
          <a:p>
            <a:r>
              <a:rPr lang="en-US" sz="2400" dirty="0" smtClean="0">
                <a:latin typeface="BRH Kannada RN" pitchFamily="2" charset="0"/>
              </a:rPr>
              <a:t>²PÀëPÀgÀ ²PÀëtPÉÌ ¸ÀA§A¢ü¹zÀ </a:t>
            </a:r>
            <a:r>
              <a:rPr lang="en-US" sz="2400" dirty="0" err="1" smtClean="0">
                <a:latin typeface="BRH Kannada RN" pitchFamily="2" charset="0"/>
              </a:rPr>
              <a:t>gÁ¶ÖçÃAiÀÄ</a:t>
            </a:r>
            <a:r>
              <a:rPr lang="en-US" sz="2400" dirty="0" smtClean="0">
                <a:latin typeface="BRH Kannada RN" pitchFamily="2" charset="0"/>
              </a:rPr>
              <a:t> ¥</a:t>
            </a:r>
            <a:r>
              <a:rPr lang="en-US" sz="2400" dirty="0" err="1" smtClean="0">
                <a:latin typeface="BRH Kannada RN" pitchFamily="2" charset="0"/>
              </a:rPr>
              <a:t>ÀoÀåPÀæªÀÄ</a:t>
            </a:r>
            <a:r>
              <a:rPr lang="en-US" sz="2400" dirty="0" smtClean="0">
                <a:latin typeface="BRH Kannada RN" pitchFamily="2" charset="0"/>
              </a:rPr>
              <a:t> </a:t>
            </a:r>
            <a:r>
              <a:rPr lang="en-US" sz="2400" dirty="0" err="1" smtClean="0">
                <a:latin typeface="BRH Kannada RN" pitchFamily="2" charset="0"/>
              </a:rPr>
              <a:t>ZËPÀlÖ£ÀÄß</a:t>
            </a:r>
            <a:r>
              <a:rPr lang="en-US" sz="2400" dirty="0" smtClean="0">
                <a:latin typeface="BRH Kannada RN" pitchFamily="2" charset="0"/>
              </a:rPr>
              <a:t> gÀÆ¦¹zÉ.</a:t>
            </a:r>
          </a:p>
          <a:p>
            <a:r>
              <a:rPr lang="en-US" sz="2400" dirty="0" smtClean="0">
                <a:latin typeface="BRH Kannada RN" pitchFamily="2" charset="0"/>
              </a:rPr>
              <a:t>²PÀëPÀjUÁV </a:t>
            </a:r>
            <a:r>
              <a:rPr lang="en-US" sz="2400" dirty="0" err="1" smtClean="0">
                <a:latin typeface="BRH Kannada RN" pitchFamily="2" charset="0"/>
              </a:rPr>
              <a:t>gÁµÀÖçªÀÄlÖzÀ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gÁdå</a:t>
            </a:r>
            <a:r>
              <a:rPr lang="en-US" sz="2400" dirty="0" smtClean="0">
                <a:latin typeface="BRH Kannada RN" pitchFamily="2" charset="0"/>
              </a:rPr>
              <a:t> ª</a:t>
            </a:r>
            <a:r>
              <a:rPr lang="en-US" sz="2400" dirty="0" err="1" smtClean="0">
                <a:latin typeface="BRH Kannada RN" pitchFamily="2" charset="0"/>
              </a:rPr>
              <a:t>ÀÄlÖzÀ</a:t>
            </a:r>
            <a:r>
              <a:rPr lang="en-US" sz="2400" dirty="0" smtClean="0">
                <a:latin typeface="BRH Kannada RN" pitchFamily="2" charset="0"/>
              </a:rPr>
              <a:t> ¥</a:t>
            </a:r>
            <a:r>
              <a:rPr lang="en-US" sz="2400" dirty="0" err="1" smtClean="0">
                <a:latin typeface="BRH Kannada RN" pitchFamily="2" charset="0"/>
              </a:rPr>
              <a:t>ÀÅ£À±ÉÑÃvÀ£À</a:t>
            </a:r>
            <a:r>
              <a:rPr lang="en-US" sz="2400" dirty="0" smtClean="0">
                <a:latin typeface="BRH Kannada RN" pitchFamily="2" charset="0"/>
              </a:rPr>
              <a:t> PÁAiÀiÁðUÁgÀUÀ¼À£ÀÄß </a:t>
            </a:r>
            <a:r>
              <a:rPr lang="en-US" sz="2400" dirty="0" err="1" smtClean="0">
                <a:latin typeface="BRH Kannada RN" pitchFamily="2" charset="0"/>
              </a:rPr>
              <a:t>K¥ÀðqÀÄ¸ÀÄªÀÅzÀÄ</a:t>
            </a:r>
            <a:r>
              <a:rPr lang="en-US" sz="2400" dirty="0" smtClean="0">
                <a:latin typeface="BRH Kannada RN" pitchFamily="2" charset="0"/>
              </a:rPr>
              <a:t>.</a:t>
            </a:r>
          </a:p>
          <a:p>
            <a:pPr lvl="0"/>
            <a:r>
              <a:rPr lang="en-US" sz="2400" dirty="0" err="1" smtClean="0">
                <a:latin typeface="BRH Kannada RN" pitchFamily="2" charset="0"/>
              </a:rPr>
              <a:t>CAvÀgÁ¶ÖçÃAiÀÄ</a:t>
            </a:r>
            <a:r>
              <a:rPr lang="en-US" sz="2400" dirty="0" smtClean="0">
                <a:latin typeface="BRH Kannada RN" pitchFamily="2" charset="0"/>
              </a:rPr>
              <a:t> PÁAiÀiÁðUÁgÀUÀ½UÉ ¸</a:t>
            </a:r>
            <a:r>
              <a:rPr lang="en-US" sz="2400" dirty="0" err="1" smtClean="0">
                <a:latin typeface="BRH Kannada RN" pitchFamily="2" charset="0"/>
              </a:rPr>
              <a:t>ÀA¥À£ÀÆä</a:t>
            </a:r>
            <a:r>
              <a:rPr lang="en-US" sz="2400" dirty="0" smtClean="0">
                <a:latin typeface="BRH Kannada RN" pitchFamily="2" charset="0"/>
              </a:rPr>
              <a:t>® ªÀåQÛUÀ¼À£ÀÄß ««</a:t>
            </a:r>
            <a:r>
              <a:rPr lang="en-US" sz="2400" dirty="0" err="1" smtClean="0">
                <a:latin typeface="BRH Kannada RN" pitchFamily="2" charset="0"/>
              </a:rPr>
              <a:t>zsÀ</a:t>
            </a:r>
            <a:r>
              <a:rPr lang="en-US" sz="2400" dirty="0" smtClean="0">
                <a:latin typeface="BRH Kannada RN" pitchFamily="2" charset="0"/>
              </a:rPr>
              <a:t> zÉÃ±ÀUÀ¼À «ZÁgÀUÀ¼À£ÀÄß </a:t>
            </a:r>
            <a:r>
              <a:rPr lang="en-US" sz="2400" dirty="0" err="1" smtClean="0">
                <a:latin typeface="BRH Kannada RN" pitchFamily="2" charset="0"/>
              </a:rPr>
              <a:t>vÀªÀÄä</a:t>
            </a:r>
            <a:r>
              <a:rPr lang="en-US" sz="2400" dirty="0" smtClean="0">
                <a:latin typeface="BRH Kannada RN" pitchFamily="2" charset="0"/>
              </a:rPr>
              <a:t> </a:t>
            </a:r>
            <a:r>
              <a:rPr lang="en-US" sz="2400" dirty="0" err="1" smtClean="0">
                <a:latin typeface="BRH Kannada RN" pitchFamily="2" charset="0"/>
              </a:rPr>
              <a:t>zÉÃ±ÀzÀ°è</a:t>
            </a:r>
            <a:r>
              <a:rPr lang="en-US" sz="2400" dirty="0" smtClean="0">
                <a:latin typeface="BRH Kannada RN" pitchFamily="2" charset="0"/>
              </a:rPr>
              <a:t> </a:t>
            </a:r>
            <a:r>
              <a:rPr lang="en-US" sz="2400" dirty="0" err="1" smtClean="0">
                <a:latin typeface="BRH Kannada RN" pitchFamily="2" charset="0"/>
              </a:rPr>
              <a:t>C£ÀéAiÀÄ</a:t>
            </a:r>
            <a:r>
              <a:rPr lang="en-US" sz="2400" dirty="0" smtClean="0">
                <a:latin typeface="BRH Kannada RN" pitchFamily="2" charset="0"/>
              </a:rPr>
              <a:t> ªÀiÁrPÉÆ¼Àî®Ä CªÀPÁ±À </a:t>
            </a:r>
            <a:r>
              <a:rPr lang="en-US" sz="2400" dirty="0" err="1" smtClean="0">
                <a:latin typeface="BRH Kannada RN" pitchFamily="2" charset="0"/>
              </a:rPr>
              <a:t>PÀ°à¸ÀÄªÀÅzÀÄ</a:t>
            </a:r>
            <a:r>
              <a:rPr lang="en-US" sz="2400" dirty="0" smtClean="0">
                <a:latin typeface="BRH Kannada RN" pitchFamily="2" charset="0"/>
              </a:rPr>
              <a:t>.</a:t>
            </a:r>
          </a:p>
          <a:p>
            <a:pPr lvl="0"/>
            <a:r>
              <a:rPr lang="en-US" sz="2400" dirty="0" smtClean="0">
                <a:latin typeface="BRH Kannada RN" pitchFamily="2" charset="0"/>
              </a:rPr>
              <a:t>±</a:t>
            </a:r>
            <a:r>
              <a:rPr lang="en-US" sz="2400" dirty="0" err="1" smtClean="0">
                <a:latin typeface="BRH Kannada RN" pitchFamily="2" charset="0"/>
              </a:rPr>
              <a:t>Á¯ÉAiÀÄ</a:t>
            </a:r>
            <a:r>
              <a:rPr lang="en-US" sz="2400" dirty="0" smtClean="0">
                <a:latin typeface="BRH Kannada RN" pitchFamily="2" charset="0"/>
              </a:rPr>
              <a:t> ¸</a:t>
            </a:r>
            <a:r>
              <a:rPr lang="en-US" sz="2400" dirty="0" err="1" smtClean="0">
                <a:latin typeface="BRH Kannada RN" pitchFamily="2" charset="0"/>
              </a:rPr>
              <a:t>ÁªÀÄxÀðåªÀ£ÀÄß</a:t>
            </a:r>
            <a:r>
              <a:rPr lang="en-US" sz="2400" dirty="0" smtClean="0">
                <a:latin typeface="BRH Kannada RN" pitchFamily="2" charset="0"/>
              </a:rPr>
              <a:t> º</a:t>
            </a:r>
            <a:r>
              <a:rPr lang="en-US" sz="2400" dirty="0" err="1" smtClean="0">
                <a:latin typeface="BRH Kannada RN" pitchFamily="2" charset="0"/>
              </a:rPr>
              <a:t>ÉaÑ¸ÀÄªÀÅzÀÄ</a:t>
            </a:r>
            <a:r>
              <a:rPr lang="en-US" sz="2400" dirty="0" smtClean="0">
                <a:latin typeface="BRH Kannada RN" pitchFamily="2" charset="0"/>
              </a:rPr>
              <a:t>.</a:t>
            </a:r>
          </a:p>
          <a:p>
            <a:pPr lvl="0"/>
            <a:r>
              <a:rPr lang="en-US" sz="2400" dirty="0" smtClean="0">
                <a:latin typeface="BRH Kannada RN" pitchFamily="2" charset="0"/>
              </a:rPr>
              <a:t>ª</a:t>
            </a:r>
            <a:r>
              <a:rPr lang="en-US" sz="2400" dirty="0" err="1" smtClean="0">
                <a:latin typeface="BRH Kannada RN" pitchFamily="2" charset="0"/>
              </a:rPr>
              <a:t>ÀÈwÛ</a:t>
            </a:r>
            <a:r>
              <a:rPr lang="en-US" sz="2400" dirty="0" smtClean="0">
                <a:latin typeface="BRH Kannada RN" pitchFamily="2" charset="0"/>
              </a:rPr>
              <a:t> ¤</a:t>
            </a:r>
            <a:r>
              <a:rPr lang="en-US" sz="2400" dirty="0" err="1" smtClean="0">
                <a:latin typeface="BRH Kannada RN" pitchFamily="2" charset="0"/>
              </a:rPr>
              <a:t>gÀvÀ</a:t>
            </a:r>
            <a:r>
              <a:rPr lang="en-US" sz="2400" dirty="0" smtClean="0">
                <a:latin typeface="BRH Kannada RN" pitchFamily="2" charset="0"/>
              </a:rPr>
              <a:t> vÀgÀ¨ÉÃwUÀ¼À£ÀÄß </a:t>
            </a:r>
            <a:r>
              <a:rPr lang="en-US" sz="2400" dirty="0" err="1" smtClean="0">
                <a:latin typeface="BRH Kannada RN" pitchFamily="2" charset="0"/>
              </a:rPr>
              <a:t>DAiÉÆÃf¸ÀÄªÀÅzÀÄ</a:t>
            </a:r>
            <a:r>
              <a:rPr lang="en-US" sz="2400" dirty="0" smtClean="0">
                <a:latin typeface="BRH Kannada RN" pitchFamily="2" charset="0"/>
              </a:rPr>
              <a:t>.</a:t>
            </a:r>
          </a:p>
          <a:p>
            <a:pPr lvl="0"/>
            <a:r>
              <a:rPr lang="en-US" sz="2400" dirty="0" err="1" smtClean="0">
                <a:latin typeface="BRH Kannada RN" pitchFamily="2" charset="0"/>
              </a:rPr>
              <a:t>UÀÄtªÀÄlÖ</a:t>
            </a:r>
            <a:r>
              <a:rPr lang="en-US" sz="2400" dirty="0" smtClean="0">
                <a:latin typeface="BRH Kannada RN" pitchFamily="2" charset="0"/>
              </a:rPr>
              <a:t> ¥Àj²Ã®£Á ªÀÄAqÀ½ gÀa¹ </a:t>
            </a:r>
            <a:r>
              <a:rPr lang="en-US" sz="2400" dirty="0" err="1" smtClean="0">
                <a:latin typeface="BRH Kannada RN" pitchFamily="2" charset="0"/>
              </a:rPr>
              <a:t>J®è</a:t>
            </a:r>
            <a:r>
              <a:rPr lang="en-US" sz="2400" dirty="0" smtClean="0">
                <a:latin typeface="BRH Kannada RN" pitchFamily="2" charset="0"/>
              </a:rPr>
              <a:t> </a:t>
            </a:r>
            <a:r>
              <a:rPr lang="en-US" sz="2400" dirty="0" err="1" smtClean="0">
                <a:latin typeface="BRH Kannada RN" pitchFamily="2" charset="0"/>
              </a:rPr>
              <a:t>gÁdåzÀ</a:t>
            </a:r>
            <a:r>
              <a:rPr lang="en-US" sz="2400" dirty="0" smtClean="0">
                <a:latin typeface="BRH Kannada RN" pitchFamily="2" charset="0"/>
              </a:rPr>
              <a:t> ²PÀëPÀgÀ£ÀÄß PÀgÉ¹ ¸</a:t>
            </a:r>
            <a:r>
              <a:rPr lang="en-US" sz="2400" dirty="0" err="1" smtClean="0">
                <a:latin typeface="BRH Kannada RN" pitchFamily="2" charset="0"/>
              </a:rPr>
              <a:t>À¨sÉ</a:t>
            </a:r>
            <a:r>
              <a:rPr lang="en-US" sz="2400" dirty="0" smtClean="0">
                <a:latin typeface="BRH Kannada RN" pitchFamily="2" charset="0"/>
              </a:rPr>
              <a:t> £ÀqÉ¹ ¥</a:t>
            </a:r>
            <a:r>
              <a:rPr lang="en-US" sz="2400" dirty="0" err="1" smtClean="0">
                <a:latin typeface="BRH Kannada RN" pitchFamily="2" charset="0"/>
              </a:rPr>
              <a:t>ÉæÃgÉÃ</a:t>
            </a:r>
            <a:r>
              <a:rPr lang="en-US" sz="2400" dirty="0" smtClean="0">
                <a:latin typeface="BRH Kannada RN" pitchFamily="2" charset="0"/>
              </a:rPr>
              <a:t>¦¸ÀÄªÀ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ÀiÁqÀÄvÀÛzÉ</a:t>
            </a:r>
            <a:r>
              <a:rPr lang="en-US" sz="2400" dirty="0" smtClean="0">
                <a:latin typeface="BRH Kannada RN" pitchFamily="2" charset="0"/>
              </a:rPr>
              <a:t>.</a:t>
            </a:r>
          </a:p>
          <a:p>
            <a:pPr lvl="0"/>
            <a:r>
              <a:rPr lang="en-US" sz="2400" dirty="0" err="1" smtClean="0">
                <a:latin typeface="BRH Kannada RN" pitchFamily="2" charset="0"/>
              </a:rPr>
              <a:t>CAvÀgÁ¶ÖçÃAiÀÄ</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a:t>
            </a:r>
            <a:r>
              <a:rPr lang="en-US" sz="2400" dirty="0" err="1" smtClean="0">
                <a:latin typeface="BRH Kannada RN" pitchFamily="2" charset="0"/>
              </a:rPr>
              <a:t>PÀZÉÃj</a:t>
            </a:r>
            <a:r>
              <a:rPr lang="en-US" sz="2400" dirty="0" smtClean="0">
                <a:latin typeface="BRH Kannada RN" pitchFamily="2" charset="0"/>
              </a:rPr>
              <a:t>, ªÀÄÄPÀÛ «±</a:t>
            </a:r>
            <a:r>
              <a:rPr lang="en-US" sz="2400" dirty="0" err="1" smtClean="0">
                <a:latin typeface="BRH Kannada RN" pitchFamily="2" charset="0"/>
              </a:rPr>
              <a:t>Àé</a:t>
            </a:r>
            <a:r>
              <a:rPr lang="en-US" sz="2400" dirty="0" smtClean="0">
                <a:latin typeface="BRH Kannada RN" pitchFamily="2" charset="0"/>
              </a:rPr>
              <a:t> «</a:t>
            </a:r>
            <a:r>
              <a:rPr lang="en-US" sz="2400" dirty="0" err="1" smtClean="0">
                <a:latin typeface="BRH Kannada RN" pitchFamily="2" charset="0"/>
              </a:rPr>
              <a:t>zÁå</a:t>
            </a:r>
            <a:r>
              <a:rPr lang="en-US" sz="2400" dirty="0" smtClean="0">
                <a:latin typeface="BRH Kannada RN" pitchFamily="2" charset="0"/>
              </a:rPr>
              <a:t>¤®</a:t>
            </a:r>
            <a:r>
              <a:rPr lang="en-US" sz="2400" dirty="0" err="1" smtClean="0">
                <a:latin typeface="BRH Kannada RN" pitchFamily="2" charset="0"/>
              </a:rPr>
              <a:t>AiÀÄ</a:t>
            </a:r>
            <a:r>
              <a:rPr lang="en-US" sz="2400" dirty="0" smtClean="0">
                <a:latin typeface="BRH Kannada RN" pitchFamily="2" charset="0"/>
              </a:rPr>
              <a:t>, </a:t>
            </a:r>
            <a:r>
              <a:rPr lang="en-US" sz="2400" dirty="0" err="1" smtClean="0">
                <a:latin typeface="BRH Kannada RN" pitchFamily="2" charset="0"/>
              </a:rPr>
              <a:t>gÁ¶ÖçÃAiÀÄ</a:t>
            </a:r>
            <a:r>
              <a:rPr lang="en-US" sz="2400" dirty="0" smtClean="0">
                <a:latin typeface="BRH Kannada RN" pitchFamily="2" charset="0"/>
              </a:rPr>
              <a:t> ª</a:t>
            </a:r>
            <a:r>
              <a:rPr lang="en-US" sz="2400" dirty="0" err="1" smtClean="0">
                <a:latin typeface="BRH Kannada RN" pitchFamily="2" charset="0"/>
              </a:rPr>
              <a:t>ÀiÁzsÀå«ÄPÀ</a:t>
            </a:r>
            <a:r>
              <a:rPr lang="en-US" sz="2400" dirty="0" smtClean="0">
                <a:latin typeface="BRH Kannada RN" pitchFamily="2" charset="0"/>
              </a:rPr>
              <a:t> ²PÀët </a:t>
            </a:r>
            <a:r>
              <a:rPr lang="en-US" sz="2400" dirty="0" err="1" smtClean="0">
                <a:latin typeface="BRH Kannada RN" pitchFamily="2" charset="0"/>
              </a:rPr>
              <a:t>C©üAiÀiÁ£À</a:t>
            </a:r>
            <a:r>
              <a:rPr lang="en-US" sz="2400" dirty="0" smtClean="0">
                <a:latin typeface="BRH Kannada RN" pitchFamily="2" charset="0"/>
              </a:rPr>
              <a:t>, ª</a:t>
            </a:r>
            <a:r>
              <a:rPr lang="en-US" sz="2400" dirty="0" err="1" smtClean="0">
                <a:latin typeface="BRH Kannada RN" pitchFamily="2" charset="0"/>
              </a:rPr>
              <a:t>ÀiÁ£ÀªÀ</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a:t>
            </a:r>
            <a:r>
              <a:rPr lang="en-US" sz="2400" dirty="0" err="1" smtClean="0">
                <a:latin typeface="BRH Kannada RN" pitchFamily="2" charset="0"/>
              </a:rPr>
              <a:t>C©üªÀÈ¢Þ</a:t>
            </a:r>
            <a:r>
              <a:rPr lang="en-US" sz="2400" dirty="0" smtClean="0">
                <a:latin typeface="BRH Kannada RN" pitchFamily="2" charset="0"/>
              </a:rPr>
              <a:t> ª</a:t>
            </a:r>
            <a:r>
              <a:rPr lang="en-US" sz="2400" dirty="0" err="1" smtClean="0">
                <a:latin typeface="BRH Kannada RN" pitchFamily="2" charset="0"/>
              </a:rPr>
              <a:t>ÀÄAvÁæ®AiÀÄ</a:t>
            </a:r>
            <a:r>
              <a:rPr lang="en-US" sz="2400" dirty="0" smtClean="0">
                <a:latin typeface="BRH Kannada RN" pitchFamily="2" charset="0"/>
              </a:rPr>
              <a:t>, </a:t>
            </a:r>
            <a:r>
              <a:rPr lang="en-US" sz="2400" dirty="0" err="1" smtClean="0">
                <a:latin typeface="BRH Kannada RN" pitchFamily="2" charset="0"/>
              </a:rPr>
              <a:t>SÁ£ï</a:t>
            </a:r>
            <a:r>
              <a:rPr lang="en-US" sz="2400" dirty="0" smtClean="0">
                <a:latin typeface="BRH Kannada RN" pitchFamily="2" charset="0"/>
              </a:rPr>
              <a:t> </a:t>
            </a:r>
            <a:r>
              <a:rPr lang="en-US" sz="2400" dirty="0" err="1" smtClean="0">
                <a:latin typeface="BRH Kannada RN" pitchFamily="2" charset="0"/>
              </a:rPr>
              <a:t>CPÁqÉ«Ä</a:t>
            </a:r>
            <a:r>
              <a:rPr lang="en-US" sz="2400" dirty="0" smtClean="0">
                <a:latin typeface="BRH Kannada RN" pitchFamily="2" charset="0"/>
              </a:rPr>
              <a:t>, «±</a:t>
            </a:r>
            <a:r>
              <a:rPr lang="en-US" sz="2400" dirty="0" err="1" smtClean="0">
                <a:latin typeface="BRH Kannada RN" pitchFamily="2" charset="0"/>
              </a:rPr>
              <a:t>Àé</a:t>
            </a:r>
            <a:r>
              <a:rPr lang="en-US" sz="2400" dirty="0" smtClean="0">
                <a:latin typeface="BRH Kannada RN" pitchFamily="2" charset="0"/>
              </a:rPr>
              <a:t> «</a:t>
            </a:r>
            <a:r>
              <a:rPr lang="en-US" sz="2400" dirty="0" err="1" smtClean="0">
                <a:latin typeface="BRH Kannada RN" pitchFamily="2" charset="0"/>
              </a:rPr>
              <a:t>zÁå®AiÀÄ</a:t>
            </a:r>
            <a:r>
              <a:rPr lang="en-US" sz="2400" dirty="0" smtClean="0">
                <a:latin typeface="BRH Kannada RN" pitchFamily="2" charset="0"/>
              </a:rPr>
              <a:t> </a:t>
            </a:r>
            <a:r>
              <a:rPr lang="en-US" sz="2400" dirty="0" err="1" smtClean="0">
                <a:latin typeface="BRH Kannada RN" pitchFamily="2" charset="0"/>
              </a:rPr>
              <a:t>zsÀ£À¸ÀºÁAiÀÄ</a:t>
            </a:r>
            <a:r>
              <a:rPr lang="en-US" sz="2400" dirty="0" smtClean="0">
                <a:latin typeface="BRH Kannada RN" pitchFamily="2" charset="0"/>
              </a:rPr>
              <a:t> </a:t>
            </a:r>
            <a:r>
              <a:rPr lang="en-US" sz="2400" dirty="0" err="1" smtClean="0">
                <a:latin typeface="BRH Kannada RN" pitchFamily="2" charset="0"/>
              </a:rPr>
              <a:t>DAiÉÆÃUÀ</a:t>
            </a:r>
            <a:r>
              <a:rPr lang="en-US" sz="2400" dirty="0" smtClean="0">
                <a:latin typeface="BRH Kannada RN" pitchFamily="2" charset="0"/>
              </a:rPr>
              <a:t>, </a:t>
            </a:r>
            <a:r>
              <a:rPr lang="en-US" sz="2400" dirty="0" err="1" smtClean="0">
                <a:latin typeface="BRH Kannada RN" pitchFamily="2" charset="0"/>
              </a:rPr>
              <a:t>EA¢gÁ</a:t>
            </a:r>
            <a:r>
              <a:rPr lang="en-US" sz="2400" dirty="0" smtClean="0">
                <a:latin typeface="BRH Kannada RN" pitchFamily="2" charset="0"/>
              </a:rPr>
              <a:t> </a:t>
            </a:r>
            <a:r>
              <a:rPr lang="en-US" sz="2400" dirty="0" err="1" smtClean="0">
                <a:latin typeface="BRH Kannada RN" pitchFamily="2" charset="0"/>
              </a:rPr>
              <a:t>UÁA¢ü</a:t>
            </a:r>
            <a:r>
              <a:rPr lang="en-US" sz="2400" dirty="0" smtClean="0">
                <a:latin typeface="BRH Kannada RN" pitchFamily="2" charset="0"/>
              </a:rPr>
              <a:t> ªÀÄÄPÀÛ «±</a:t>
            </a:r>
            <a:r>
              <a:rPr lang="en-US" sz="2400" dirty="0" err="1" smtClean="0">
                <a:latin typeface="BRH Kannada RN" pitchFamily="2" charset="0"/>
              </a:rPr>
              <a:t>Àé</a:t>
            </a:r>
            <a:r>
              <a:rPr lang="en-US" sz="2400" dirty="0" smtClean="0">
                <a:latin typeface="BRH Kannada RN" pitchFamily="2" charset="0"/>
              </a:rPr>
              <a:t> «</a:t>
            </a:r>
            <a:r>
              <a:rPr lang="en-US" sz="2400" dirty="0" err="1" smtClean="0">
                <a:latin typeface="BRH Kannada RN" pitchFamily="2" charset="0"/>
              </a:rPr>
              <a:t>zÁå®AiÀÄ</a:t>
            </a:r>
            <a:r>
              <a:rPr lang="en-US" sz="2400" dirty="0" smtClean="0">
                <a:latin typeface="BRH Kannada RN" pitchFamily="2" charset="0"/>
              </a:rPr>
              <a:t>, </a:t>
            </a:r>
            <a:r>
              <a:rPr lang="en-US" sz="2400" dirty="0" err="1" smtClean="0">
                <a:latin typeface="BRH Kannada RN" pitchFamily="2" charset="0"/>
              </a:rPr>
              <a:t>PÉÃAzÀæ</a:t>
            </a:r>
            <a:r>
              <a:rPr lang="en-US" sz="2400" dirty="0" smtClean="0">
                <a:latin typeface="BRH Kannada RN" pitchFamily="2" charset="0"/>
              </a:rPr>
              <a:t> ¥</a:t>
            </a:r>
            <a:r>
              <a:rPr lang="en-US" sz="2400" dirty="0" err="1" smtClean="0">
                <a:latin typeface="BRH Kannada RN" pitchFamily="2" charset="0"/>
              </a:rPr>
              <a:t>ËæqsÀ</a:t>
            </a:r>
            <a:r>
              <a:rPr lang="en-US" sz="2400" dirty="0" smtClean="0">
                <a:latin typeface="BRH Kannada RN" pitchFamily="2" charset="0"/>
              </a:rPr>
              <a:t> ²PÀët ªÀÄAqÀ½ ºÁUÀÆ </a:t>
            </a:r>
            <a:r>
              <a:rPr lang="en-US" sz="2400" dirty="0" err="1" smtClean="0">
                <a:latin typeface="BRH Kannada RN" pitchFamily="2" charset="0"/>
              </a:rPr>
              <a:t>gÁ¶ÖçÃAiÀÄ</a:t>
            </a:r>
            <a:r>
              <a:rPr lang="en-US" sz="2400" dirty="0" smtClean="0">
                <a:latin typeface="BRH Kannada RN" pitchFamily="2" charset="0"/>
              </a:rPr>
              <a:t> ªÀÄÄPÀÛ ±Á¯É UÀ¼ÉÆA¢UÉ ¥</a:t>
            </a:r>
            <a:r>
              <a:rPr lang="en-US" sz="2400" dirty="0" err="1" smtClean="0">
                <a:latin typeface="BRH Kannada RN" pitchFamily="2" charset="0"/>
              </a:rPr>
              <a:t>ÀjuÁªÀÄPÁjAiÀiÁV</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»¸À®Ä ¸</a:t>
            </a:r>
            <a:r>
              <a:rPr lang="en-US" sz="2400" dirty="0" err="1" smtClean="0">
                <a:latin typeface="BRH Kannada RN" pitchFamily="2" charset="0"/>
              </a:rPr>
              <a:t>ÀA§AzsÀ</a:t>
            </a:r>
            <a:r>
              <a:rPr lang="en-US" sz="2400" dirty="0" smtClean="0">
                <a:latin typeface="BRH Kannada RN" pitchFamily="2" charset="0"/>
              </a:rPr>
              <a:t> º</a:t>
            </a:r>
            <a:r>
              <a:rPr lang="en-US" sz="2400" dirty="0" err="1" smtClean="0">
                <a:latin typeface="BRH Kannada RN" pitchFamily="2" charset="0"/>
              </a:rPr>
              <a:t>ÉÆA¢zÉ</a:t>
            </a:r>
            <a:r>
              <a:rPr lang="en-US" sz="2400" dirty="0" smtClean="0">
                <a:latin typeface="BRH Kannada RN" pitchFamily="2" charset="0"/>
              </a:rPr>
              <a:t>. </a:t>
            </a:r>
          </a:p>
          <a:p>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sz="3200" b="1" dirty="0" smtClean="0">
                <a:latin typeface="BRH Kannada RN" pitchFamily="2" charset="0"/>
              </a:rPr>
              <a:t>¨</a:t>
            </a:r>
            <a:r>
              <a:rPr lang="en-US" sz="3200" b="1" dirty="0" err="1" smtClean="0">
                <a:latin typeface="BRH Kannada RN" pitchFamily="2" charset="0"/>
              </a:rPr>
              <a:t>sÁgÀvÀzÀ</a:t>
            </a:r>
            <a:r>
              <a:rPr lang="en-US" sz="3200" b="1" dirty="0" smtClean="0">
                <a:latin typeface="BRH Kannada RN" pitchFamily="2" charset="0"/>
              </a:rPr>
              <a:t> ²PÀëPÀgÀ ²PÀët ²PÀëPÀjUÉ </a:t>
            </a:r>
            <a:r>
              <a:rPr lang="en-US" sz="3200" b="1" dirty="0" err="1" smtClean="0">
                <a:latin typeface="BRH Kannada RN" pitchFamily="2" charset="0"/>
              </a:rPr>
              <a:t>MzÀV¸ÀÄwÛgÀÄªÀ</a:t>
            </a:r>
            <a:r>
              <a:rPr lang="en-US" sz="3200" b="1" dirty="0" smtClean="0">
                <a:latin typeface="BRH Kannada RN" pitchFamily="2" charset="0"/>
              </a:rPr>
              <a:t> ¸Ë®¨sÀåUÀ¼ÀÄ</a:t>
            </a:r>
            <a:endParaRPr lang="en-US" sz="3200" dirty="0">
              <a:latin typeface="BRH Kannada RN" pitchFamily="2" charset="0"/>
            </a:endParaRPr>
          </a:p>
        </p:txBody>
      </p:sp>
      <p:sp>
        <p:nvSpPr>
          <p:cNvPr id="3" name="Content Placeholder 2"/>
          <p:cNvSpPr>
            <a:spLocks noGrp="1"/>
          </p:cNvSpPr>
          <p:nvPr>
            <p:ph idx="1"/>
          </p:nvPr>
        </p:nvSpPr>
        <p:spPr>
          <a:xfrm>
            <a:off x="381000" y="1219200"/>
            <a:ext cx="8229600" cy="4953000"/>
          </a:xfrm>
        </p:spPr>
        <p:txBody>
          <a:bodyPr>
            <a:normAutofit/>
          </a:bodyPr>
          <a:lstStyle/>
          <a:p>
            <a:pPr lvl="0"/>
            <a:r>
              <a:rPr lang="en-US" sz="2400" dirty="0" smtClean="0">
                <a:latin typeface="BRH Kannada RN" pitchFamily="2" charset="0"/>
              </a:rPr>
              <a:t>¥ÀÅ¸ÀÛPÀUÀ¼ÀÄ </a:t>
            </a:r>
          </a:p>
          <a:p>
            <a:pPr lvl="0"/>
            <a:r>
              <a:rPr lang="en-US" sz="2400" dirty="0" smtClean="0">
                <a:latin typeface="BRH Kannada RN" pitchFamily="2" charset="0"/>
              </a:rPr>
              <a:t>¯ÉÃR¤UÀ¼ÀÄ</a:t>
            </a:r>
          </a:p>
          <a:p>
            <a:pPr lvl="0"/>
            <a:r>
              <a:rPr lang="en-US" sz="2400" dirty="0" smtClean="0">
                <a:latin typeface="BRH Kannada RN" pitchFamily="2" charset="0"/>
              </a:rPr>
              <a:t>ª</a:t>
            </a:r>
            <a:r>
              <a:rPr lang="en-US" sz="2400" dirty="0" err="1" smtClean="0">
                <a:latin typeface="BRH Kannada RN" pitchFamily="2" charset="0"/>
              </a:rPr>
              <a:t>ÁvÁð</a:t>
            </a:r>
            <a:r>
              <a:rPr lang="en-US" sz="2400" dirty="0" smtClean="0">
                <a:latin typeface="BRH Kannada RN" pitchFamily="2" charset="0"/>
              </a:rPr>
              <a:t> ¥ÀwæPÉUÀ¼ÀÄ</a:t>
            </a:r>
          </a:p>
          <a:p>
            <a:pPr lvl="0"/>
            <a:r>
              <a:rPr lang="en-US" sz="2400" dirty="0" err="1" smtClean="0">
                <a:latin typeface="BRH Kannada RN" pitchFamily="2" charset="0"/>
              </a:rPr>
              <a:t>vÀgÀ¨ÉÃw</a:t>
            </a:r>
            <a:r>
              <a:rPr lang="en-US" sz="2400" dirty="0" smtClean="0">
                <a:latin typeface="BRH Kannada RN" pitchFamily="2" charset="0"/>
              </a:rPr>
              <a:t> </a:t>
            </a:r>
          </a:p>
          <a:p>
            <a:pPr lvl="0"/>
            <a:r>
              <a:rPr lang="en-US" sz="2400" dirty="0" smtClean="0">
                <a:latin typeface="BRH Kannada RN" pitchFamily="2" charset="0"/>
              </a:rPr>
              <a:t>¸ÀA±ÉÆÃzsÀ£ÉUÀ¼ÀÄ</a:t>
            </a:r>
          </a:p>
          <a:p>
            <a:pPr lvl="0"/>
            <a:r>
              <a:rPr lang="en-US" sz="2400" dirty="0" smtClean="0">
                <a:latin typeface="BRH Kannada RN" pitchFamily="2" charset="0"/>
              </a:rPr>
              <a:t>¨</a:t>
            </a:r>
            <a:r>
              <a:rPr lang="en-US" sz="2400" dirty="0" err="1" smtClean="0">
                <a:latin typeface="BRH Kannada RN" pitchFamily="2" charset="0"/>
              </a:rPr>
              <a:t>ÉÆÃzsÀ£Á</a:t>
            </a:r>
            <a:r>
              <a:rPr lang="en-US" sz="2400" dirty="0" smtClean="0">
                <a:latin typeface="BRH Kannada RN" pitchFamily="2" charset="0"/>
              </a:rPr>
              <a:t>  PÀ°PÁ G¥ÀPÀgÀtUÀ¼ÀÄ</a:t>
            </a:r>
          </a:p>
          <a:p>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44562"/>
          </a:xfrm>
        </p:spPr>
        <p:txBody>
          <a:bodyPr>
            <a:normAutofit fontScale="90000"/>
          </a:bodyPr>
          <a:lstStyle/>
          <a:p>
            <a:r>
              <a:rPr lang="en-US" b="1" dirty="0" smtClean="0">
                <a:latin typeface="BRH Kannada RN" pitchFamily="2" charset="0"/>
              </a:rPr>
              <a:t>±Á¯É ª</a:t>
            </a:r>
            <a:r>
              <a:rPr lang="en-US" b="1" dirty="0" err="1" smtClean="0">
                <a:latin typeface="BRH Kannada RN" pitchFamily="2" charset="0"/>
              </a:rPr>
              <a:t>ÀÄvÀÄÛ</a:t>
            </a:r>
            <a:r>
              <a:rPr lang="en-US" b="1" dirty="0" smtClean="0">
                <a:latin typeface="BRH Kannada RN" pitchFamily="2" charset="0"/>
              </a:rPr>
              <a:t> ª</a:t>
            </a:r>
            <a:r>
              <a:rPr lang="en-US" b="1" dirty="0" err="1" smtClean="0">
                <a:latin typeface="BRH Kannada RN" pitchFamily="2" charset="0"/>
              </a:rPr>
              <a:t>ÀiÁ»w</a:t>
            </a:r>
            <a:r>
              <a:rPr lang="en-US" b="1" dirty="0" smtClean="0">
                <a:latin typeface="BRH Kannada RN" pitchFamily="2" charset="0"/>
              </a:rPr>
              <a:t> </a:t>
            </a:r>
            <a:r>
              <a:rPr lang="en-US" b="1" dirty="0" err="1" smtClean="0">
                <a:latin typeface="BRH Kannada RN" pitchFamily="2" charset="0"/>
              </a:rPr>
              <a:t>vÀAvÀæeÁÕ£À</a:t>
            </a:r>
            <a:r>
              <a:rPr lang="en-US" b="1" dirty="0" smtClean="0">
                <a:latin typeface="BRH Kannada RN" pitchFamily="2" charset="0"/>
              </a:rPr>
              <a:t> </a:t>
            </a:r>
            <a:endParaRPr lang="en-US" dirty="0">
              <a:latin typeface="BRH Kannada RN" pitchFamily="2" charset="0"/>
            </a:endParaRPr>
          </a:p>
        </p:txBody>
      </p:sp>
      <p:sp>
        <p:nvSpPr>
          <p:cNvPr id="3" name="Content Placeholder 2"/>
          <p:cNvSpPr>
            <a:spLocks noGrp="1"/>
          </p:cNvSpPr>
          <p:nvPr>
            <p:ph idx="1"/>
          </p:nvPr>
        </p:nvSpPr>
        <p:spPr>
          <a:xfrm>
            <a:off x="381000" y="1447800"/>
            <a:ext cx="8229600" cy="5181600"/>
          </a:xfrm>
        </p:spPr>
        <p:txBody>
          <a:bodyPr>
            <a:normAutofit fontScale="92500"/>
          </a:bodyPr>
          <a:lstStyle/>
          <a:p>
            <a:r>
              <a:rPr lang="en-US" sz="2400" dirty="0" err="1" smtClean="0">
                <a:latin typeface="BRH Kannada RN" pitchFamily="2" charset="0"/>
              </a:rPr>
              <a:t>EzÀÄ</a:t>
            </a:r>
            <a:r>
              <a:rPr lang="en-US" sz="2400" dirty="0" smtClean="0">
                <a:latin typeface="BRH Kannada RN" pitchFamily="2" charset="0"/>
              </a:rPr>
              <a:t> PÉÃgÀ¼À </a:t>
            </a:r>
            <a:r>
              <a:rPr lang="en-US" sz="2400" dirty="0" err="1" smtClean="0">
                <a:latin typeface="BRH Kannada RN" pitchFamily="2" charset="0"/>
              </a:rPr>
              <a:t>gÁdå</a:t>
            </a:r>
            <a:r>
              <a:rPr lang="en-US" sz="2400" dirty="0" smtClean="0">
                <a:latin typeface="BRH Kannada RN" pitchFamily="2" charset="0"/>
              </a:rPr>
              <a:t> ¸</a:t>
            </a:r>
            <a:r>
              <a:rPr lang="en-US" sz="2400" dirty="0" err="1" smtClean="0">
                <a:latin typeface="BRH Kannada RN" pitchFamily="2" charset="0"/>
              </a:rPr>
              <a:t>ÀPÁðgÀzÀ</a:t>
            </a:r>
            <a:r>
              <a:rPr lang="en-US" sz="2400" dirty="0" smtClean="0">
                <a:latin typeface="BRH Kannada RN" pitchFamily="2" charset="0"/>
              </a:rPr>
              <a:t> ¸</a:t>
            </a:r>
            <a:r>
              <a:rPr lang="en-US" sz="2400" dirty="0" err="1" smtClean="0">
                <a:latin typeface="BRH Kannada RN" pitchFamily="2" charset="0"/>
              </a:rPr>
              <a:t>ÁªÀðd¤PÀ</a:t>
            </a:r>
            <a:r>
              <a:rPr lang="en-US" sz="2400" dirty="0" smtClean="0">
                <a:latin typeface="BRH Kannada RN" pitchFamily="2" charset="0"/>
              </a:rPr>
              <a:t> ²PÀët </a:t>
            </a:r>
            <a:r>
              <a:rPr lang="en-US" sz="2400" dirty="0" err="1" smtClean="0">
                <a:latin typeface="BRH Kannada RN" pitchFamily="2" charset="0"/>
              </a:rPr>
              <a:t>E¯ÁSÉAiÀÄrAiÀÄ°è</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ÀÄvÀÛzÉ</a:t>
            </a:r>
            <a:r>
              <a:rPr lang="en-US" sz="2400" dirty="0" smtClean="0">
                <a:latin typeface="BRH Kannada RN" pitchFamily="2" charset="0"/>
              </a:rPr>
              <a:t>. ¸</a:t>
            </a:r>
            <a:r>
              <a:rPr lang="en-US" sz="2400" dirty="0" err="1" smtClean="0">
                <a:latin typeface="BRH Kannada RN" pitchFamily="2" charset="0"/>
              </a:rPr>
              <a:t>ÁA¥ÀæzÁ¬ÄPÀ</a:t>
            </a:r>
            <a:r>
              <a:rPr lang="en-US" sz="2400" dirty="0" smtClean="0">
                <a:latin typeface="BRH Kannada RN" pitchFamily="2" charset="0"/>
              </a:rPr>
              <a:t> ¨</a:t>
            </a:r>
            <a:r>
              <a:rPr lang="en-US" sz="2400" dirty="0" err="1" smtClean="0">
                <a:latin typeface="BRH Kannada RN" pitchFamily="2" charset="0"/>
              </a:rPr>
              <a:t>ÉÆÃzsÀ£Á</a:t>
            </a:r>
            <a:r>
              <a:rPr lang="en-US" sz="2400" dirty="0" smtClean="0">
                <a:latin typeface="BRH Kannada RN" pitchFamily="2" charset="0"/>
              </a:rPr>
              <a:t> «zsÁ£ÀUÀ¼À£ÀÄß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C£ÀéAiÀÄ¢AzÀ</a:t>
            </a:r>
            <a:r>
              <a:rPr lang="en-US" sz="2400" dirty="0" smtClean="0">
                <a:latin typeface="BRH Kannada RN" pitchFamily="2" charset="0"/>
              </a:rPr>
              <a:t> 12000 ±Á¯ÉUÀ¼À°è F </a:t>
            </a:r>
            <a:r>
              <a:rPr lang="en-US" sz="2400" dirty="0" err="1" smtClean="0">
                <a:latin typeface="BRH Kannada RN" pitchFamily="2" charset="0"/>
              </a:rPr>
              <a:t>AiÉÆÃd£ÉAiÀÄ£ÀÄß</a:t>
            </a:r>
            <a:r>
              <a:rPr lang="en-US" sz="2400" dirty="0" smtClean="0">
                <a:latin typeface="BRH Kannada RN" pitchFamily="2" charset="0"/>
              </a:rPr>
              <a:t> eÁjUÉÆ½¹zÉ. 50 ®</a:t>
            </a:r>
            <a:r>
              <a:rPr lang="en-US" sz="2400" dirty="0" err="1" smtClean="0">
                <a:latin typeface="BRH Kannada RN" pitchFamily="2" charset="0"/>
              </a:rPr>
              <a:t>PÀë</a:t>
            </a:r>
            <a:r>
              <a:rPr lang="en-US" sz="2400" dirty="0" smtClean="0">
                <a:latin typeface="BRH Kannada RN" pitchFamily="2" charset="0"/>
              </a:rPr>
              <a:t> «zÁåyðUÀ¼ÀÄ ª</a:t>
            </a:r>
            <a:r>
              <a:rPr lang="en-US" sz="2400" dirty="0" err="1" smtClean="0">
                <a:latin typeface="BRH Kannada RN" pitchFamily="2" charset="0"/>
              </a:rPr>
              <a:t>ÀÄvÀÄÛ</a:t>
            </a:r>
            <a:r>
              <a:rPr lang="en-US" sz="2400" dirty="0" smtClean="0">
                <a:latin typeface="BRH Kannada RN" pitchFamily="2" charset="0"/>
              </a:rPr>
              <a:t> 2 ®</a:t>
            </a:r>
            <a:r>
              <a:rPr lang="en-US" sz="2400" dirty="0" err="1" smtClean="0">
                <a:latin typeface="BRH Kannada RN" pitchFamily="2" charset="0"/>
              </a:rPr>
              <a:t>PÀë</a:t>
            </a:r>
            <a:r>
              <a:rPr lang="en-US" sz="2400" dirty="0" smtClean="0">
                <a:latin typeface="BRH Kannada RN" pitchFamily="2" charset="0"/>
              </a:rPr>
              <a:t> ²PÀëPÀgÀÄ F </a:t>
            </a:r>
            <a:r>
              <a:rPr lang="en-US" sz="2400" dirty="0" err="1" smtClean="0">
                <a:latin typeface="BRH Kannada RN" pitchFamily="2" charset="0"/>
              </a:rPr>
              <a:t>AiÉÆÃd£ÉAiÀÄ°è</a:t>
            </a:r>
            <a:r>
              <a:rPr lang="en-US" sz="2400" dirty="0" smtClean="0">
                <a:latin typeface="BRH Kannada RN" pitchFamily="2" charset="0"/>
              </a:rPr>
              <a:t> ¨</a:t>
            </a:r>
            <a:r>
              <a:rPr lang="en-US" sz="2400" dirty="0" err="1" smtClean="0">
                <a:latin typeface="BRH Kannada RN" pitchFamily="2" charset="0"/>
              </a:rPr>
              <a:t>sÁVAiÀiÁVzÁÝgÉ</a:t>
            </a:r>
            <a:r>
              <a:rPr lang="en-US" sz="2400" dirty="0" smtClean="0">
                <a:latin typeface="BRH Kannada RN" pitchFamily="2" charset="0"/>
              </a:rPr>
              <a:t>. 60 ª</a:t>
            </a:r>
            <a:r>
              <a:rPr lang="en-US" sz="2400" dirty="0" err="1" smtClean="0">
                <a:latin typeface="BRH Kannada RN" pitchFamily="2" charset="0"/>
              </a:rPr>
              <a:t>ÀiÁ¸ÀÖgï</a:t>
            </a:r>
            <a:r>
              <a:rPr lang="en-US" sz="2400" dirty="0" smtClean="0">
                <a:latin typeface="BRH Kannada RN" pitchFamily="2" charset="0"/>
              </a:rPr>
              <a:t> </a:t>
            </a:r>
            <a:r>
              <a:rPr lang="en-US" sz="2400" dirty="0" err="1" smtClean="0">
                <a:latin typeface="BRH Kannada RN" pitchFamily="2" charset="0"/>
              </a:rPr>
              <a:t>mÉæÃ£Àgï</a:t>
            </a:r>
            <a:r>
              <a:rPr lang="en-US" sz="2400" dirty="0" smtClean="0">
                <a:latin typeface="BRH Kannada RN" pitchFamily="2" charset="0"/>
              </a:rPr>
              <a:t> £</a:t>
            </a:r>
            <a:r>
              <a:rPr lang="en-US" sz="2400" dirty="0" err="1" smtClean="0">
                <a:latin typeface="BRH Kannada RN" pitchFamily="2" charset="0"/>
              </a:rPr>
              <a:t>ÀÄß</a:t>
            </a:r>
            <a:r>
              <a:rPr lang="en-US" sz="2400" dirty="0" smtClean="0">
                <a:latin typeface="BRH Kannada RN" pitchFamily="2" charset="0"/>
              </a:rPr>
              <a:t> M¼ÀUÉÆArzÉ. </a:t>
            </a:r>
          </a:p>
          <a:p>
            <a:pPr>
              <a:buNone/>
            </a:pPr>
            <a:r>
              <a:rPr lang="en-US" sz="2400" b="1" dirty="0" smtClean="0">
                <a:latin typeface="BRH Kannada RN" pitchFamily="2" charset="0"/>
              </a:rPr>
              <a:t>PÁAiÀÄðUÀ¼ÀÄ: </a:t>
            </a:r>
            <a:endParaRPr lang="en-US" sz="2400" dirty="0" smtClean="0">
              <a:latin typeface="BRH Kannada RN" pitchFamily="2" charset="0"/>
            </a:endParaRPr>
          </a:p>
          <a:p>
            <a:pPr lvl="0"/>
            <a:r>
              <a:rPr lang="en-US" sz="2400" dirty="0" err="1" smtClean="0">
                <a:latin typeface="BRH Kannada RN" pitchFamily="2" charset="0"/>
              </a:rPr>
              <a:t>JdÄ¸Áåmï</a:t>
            </a:r>
            <a:r>
              <a:rPr lang="en-US" sz="2400" dirty="0" smtClean="0">
                <a:latin typeface="BRH Kannada RN" pitchFamily="2" charset="0"/>
              </a:rPr>
              <a:t> PÁAiÀÄðPÀæªÀÄUÀ¼À£ÀÄß £</a:t>
            </a:r>
            <a:r>
              <a:rPr lang="en-US" sz="2400" dirty="0" err="1" smtClean="0">
                <a:latin typeface="BRH Kannada RN" pitchFamily="2" charset="0"/>
              </a:rPr>
              <a:t>ÀqÉ¸À®Ä</a:t>
            </a:r>
            <a:r>
              <a:rPr lang="en-US" sz="2400" dirty="0" smtClean="0">
                <a:latin typeface="BRH Kannada RN" pitchFamily="2" charset="0"/>
              </a:rPr>
              <a:t> £</a:t>
            </a:r>
            <a:r>
              <a:rPr lang="en-US" sz="2400" dirty="0" err="1" smtClean="0">
                <a:latin typeface="BRH Kannada RN" pitchFamily="2" charset="0"/>
              </a:rPr>
              <a:t>ÉÆÃqÀ¯ï</a:t>
            </a:r>
            <a:r>
              <a:rPr lang="en-US" sz="2400" dirty="0" smtClean="0">
                <a:latin typeface="BRH Kannada RN" pitchFamily="2" charset="0"/>
              </a:rPr>
              <a:t> </a:t>
            </a:r>
            <a:r>
              <a:rPr lang="en-US" sz="2400" dirty="0" err="1" smtClean="0">
                <a:latin typeface="BRH Kannada RN" pitchFamily="2" charset="0"/>
              </a:rPr>
              <a:t>Jd¤ìAiÀiÁV</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ÀÄvÀÛzÉ</a:t>
            </a:r>
            <a:r>
              <a:rPr lang="en-US" sz="2400" dirty="0" smtClean="0">
                <a:latin typeface="BRH Kannada RN" pitchFamily="2" charset="0"/>
              </a:rPr>
              <a:t>.</a:t>
            </a:r>
          </a:p>
          <a:p>
            <a:pPr lvl="0"/>
            <a:r>
              <a:rPr lang="en-US" sz="2400" dirty="0" smtClean="0">
                <a:latin typeface="BRH Kannada RN" pitchFamily="2" charset="0"/>
              </a:rPr>
              <a:t>L¹n </a:t>
            </a:r>
            <a:r>
              <a:rPr lang="en-US" sz="2400" dirty="0" err="1" smtClean="0">
                <a:latin typeface="BRH Kannada RN" pitchFamily="2" charset="0"/>
              </a:rPr>
              <a:t>vÀgÀ¨ÉÃw</a:t>
            </a:r>
            <a:r>
              <a:rPr lang="en-US" sz="2400" dirty="0" smtClean="0">
                <a:latin typeface="BRH Kannada RN" pitchFamily="2" charset="0"/>
              </a:rPr>
              <a:t> ¤</a:t>
            </a:r>
            <a:r>
              <a:rPr lang="en-US" sz="2400" dirty="0" err="1" smtClean="0">
                <a:latin typeface="BRH Kannada RN" pitchFamily="2" charset="0"/>
              </a:rPr>
              <a:t>ÃqÀÄvÀÛzÉ</a:t>
            </a:r>
            <a:r>
              <a:rPr lang="en-US" sz="2400" dirty="0" smtClean="0">
                <a:latin typeface="BRH Kannada RN" pitchFamily="2" charset="0"/>
              </a:rPr>
              <a:t>.</a:t>
            </a:r>
          </a:p>
          <a:p>
            <a:pPr lvl="0"/>
            <a:r>
              <a:rPr lang="en-US" sz="2400" dirty="0" smtClean="0">
                <a:latin typeface="BRH Kannada RN" pitchFamily="2" charset="0"/>
              </a:rPr>
              <a:t>ª</a:t>
            </a:r>
            <a:r>
              <a:rPr lang="en-US" sz="2400" dirty="0" err="1" smtClean="0">
                <a:latin typeface="BRH Kannada RN" pitchFamily="2" charset="0"/>
              </a:rPr>
              <a:t>ÀZÀÄðAiÀÄ¯ï</a:t>
            </a:r>
            <a:r>
              <a:rPr lang="en-US" sz="2400" dirty="0" smtClean="0">
                <a:latin typeface="BRH Kannada RN" pitchFamily="2" charset="0"/>
              </a:rPr>
              <a:t> </a:t>
            </a:r>
            <a:r>
              <a:rPr lang="en-US" sz="2400" dirty="0" err="1" smtClean="0">
                <a:latin typeface="BRH Kannada RN" pitchFamily="2" charset="0"/>
              </a:rPr>
              <a:t>vÀgÀUÀwAiÀÄ£ÀÄß</a:t>
            </a:r>
            <a:r>
              <a:rPr lang="en-US" sz="2400" dirty="0" smtClean="0">
                <a:latin typeface="BRH Kannada RN" pitchFamily="2" charset="0"/>
              </a:rPr>
              <a:t> </a:t>
            </a:r>
            <a:r>
              <a:rPr lang="en-US" sz="2400" dirty="0" err="1" smtClean="0">
                <a:latin typeface="BRH Kannada RN" pitchFamily="2" charset="0"/>
              </a:rPr>
              <a:t>MzÀV¸ÀÄvÀÛzÉ</a:t>
            </a:r>
            <a:r>
              <a:rPr lang="en-US" sz="2400" dirty="0" smtClean="0">
                <a:latin typeface="BRH Kannada RN" pitchFamily="2" charset="0"/>
              </a:rPr>
              <a:t>.</a:t>
            </a:r>
          </a:p>
          <a:p>
            <a:pPr lvl="0"/>
            <a:r>
              <a:rPr lang="en-US" sz="2400" dirty="0" err="1" smtClean="0">
                <a:latin typeface="BRH Kannada RN" pitchFamily="2" charset="0"/>
              </a:rPr>
              <a:t>zÀÈ</a:t>
            </a:r>
            <a:r>
              <a:rPr lang="en-US" sz="2400" dirty="0" smtClean="0">
                <a:latin typeface="BRH Kannada RN" pitchFamily="2" charset="0"/>
              </a:rPr>
              <a:t>¶×</a:t>
            </a:r>
            <a:r>
              <a:rPr lang="en-US" sz="2400" dirty="0" err="1" smtClean="0">
                <a:latin typeface="BRH Kannada RN" pitchFamily="2" charset="0"/>
              </a:rPr>
              <a:t>zÉÆÃµÀ</a:t>
            </a:r>
            <a:r>
              <a:rPr lang="en-US" sz="2400" dirty="0" smtClean="0">
                <a:latin typeface="BRH Kannada RN" pitchFamily="2" charset="0"/>
              </a:rPr>
              <a:t> º</a:t>
            </a:r>
            <a:r>
              <a:rPr lang="en-US" sz="2400" dirty="0" err="1" smtClean="0">
                <a:latin typeface="BRH Kannada RN" pitchFamily="2" charset="0"/>
              </a:rPr>
              <a:t>ÉÆA¢zÀ</a:t>
            </a:r>
            <a:r>
              <a:rPr lang="en-US" sz="2400" dirty="0" smtClean="0">
                <a:latin typeface="BRH Kannada RN" pitchFamily="2" charset="0"/>
              </a:rPr>
              <a:t> ªÀÄPÀÌ½UÉ «±ÉÃµÀ </a:t>
            </a:r>
            <a:r>
              <a:rPr lang="en-US" sz="2400" dirty="0" err="1" smtClean="0">
                <a:latin typeface="BRH Kannada RN" pitchFamily="2" charset="0"/>
              </a:rPr>
              <a:t>vÀgÀ¨ÉÃwAiÀÄ£ÀÄß</a:t>
            </a:r>
            <a:r>
              <a:rPr lang="en-US" sz="2400" dirty="0" smtClean="0">
                <a:latin typeface="BRH Kannada RN" pitchFamily="2" charset="0"/>
              </a:rPr>
              <a:t> </a:t>
            </a:r>
            <a:r>
              <a:rPr lang="en-US" sz="2400" dirty="0" err="1" smtClean="0">
                <a:latin typeface="BRH Kannada RN" pitchFamily="2" charset="0"/>
              </a:rPr>
              <a:t>MzÀV¸ÀÄvÀÛzÉ</a:t>
            </a:r>
            <a:r>
              <a:rPr lang="en-US" sz="2400" dirty="0" smtClean="0">
                <a:latin typeface="BRH Kannada RN" pitchFamily="2" charset="0"/>
              </a:rPr>
              <a:t>.</a:t>
            </a:r>
          </a:p>
          <a:p>
            <a:pPr>
              <a:buNone/>
            </a:pP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BRH Kannada RN" pitchFamily="2" charset="0"/>
              </a:rPr>
              <a:t>ª</a:t>
            </a:r>
            <a:r>
              <a:rPr lang="en-US" dirty="0" err="1" smtClean="0">
                <a:latin typeface="BRH Kannada RN" pitchFamily="2" charset="0"/>
              </a:rPr>
              <a:t>ÁvÁð</a:t>
            </a:r>
            <a:r>
              <a:rPr lang="en-US" dirty="0" smtClean="0">
                <a:latin typeface="BRH Kannada RN" pitchFamily="2" charset="0"/>
              </a:rPr>
              <a:t> ¥ÀwæPÉUÀ¼ÀÄ</a:t>
            </a:r>
            <a:endParaRPr lang="en-US" dirty="0">
              <a:latin typeface="BRH Kannada RN" pitchFamily="2" charset="0"/>
            </a:endParaRPr>
          </a:p>
        </p:txBody>
      </p:sp>
      <p:sp>
        <p:nvSpPr>
          <p:cNvPr id="3" name="Content Placeholder 2"/>
          <p:cNvSpPr>
            <a:spLocks noGrp="1"/>
          </p:cNvSpPr>
          <p:nvPr>
            <p:ph idx="1"/>
          </p:nvPr>
        </p:nvSpPr>
        <p:spPr/>
        <p:txBody>
          <a:bodyPr>
            <a:normAutofit fontScale="92500" lnSpcReduction="20000"/>
          </a:bodyPr>
          <a:lstStyle/>
          <a:p>
            <a:r>
              <a:rPr lang="en-US" dirty="0" err="1" smtClean="0">
                <a:latin typeface="BRH Kannada RN" pitchFamily="2" charset="0"/>
              </a:rPr>
              <a:t>CxÀð</a:t>
            </a:r>
            <a:r>
              <a:rPr lang="en-US" dirty="0" smtClean="0">
                <a:latin typeface="BRH Kannada RN" pitchFamily="2" charset="0"/>
              </a:rPr>
              <a:t>: ª</a:t>
            </a:r>
            <a:r>
              <a:rPr lang="en-US" dirty="0" err="1" smtClean="0">
                <a:latin typeface="BRH Kannada RN" pitchFamily="2" charset="0"/>
              </a:rPr>
              <a:t>ÁvÁð</a:t>
            </a:r>
            <a:r>
              <a:rPr lang="en-US" dirty="0" smtClean="0">
                <a:latin typeface="BRH Kannada RN" pitchFamily="2" charset="0"/>
              </a:rPr>
              <a:t> ¥ÀwæPÉUÀ¼ÀÄ ¢£</a:t>
            </a:r>
            <a:r>
              <a:rPr lang="en-US" dirty="0" err="1" smtClean="0">
                <a:latin typeface="BRH Kannada RN" pitchFamily="2" charset="0"/>
              </a:rPr>
              <a:t>À¤vÀåzÀ</a:t>
            </a:r>
            <a:r>
              <a:rPr lang="en-US" dirty="0" smtClean="0">
                <a:latin typeface="BRH Kannada RN" pitchFamily="2" charset="0"/>
              </a:rPr>
              <a:t> ª</a:t>
            </a:r>
            <a:r>
              <a:rPr lang="en-US" dirty="0" err="1" smtClean="0">
                <a:latin typeface="BRH Kannada RN" pitchFamily="2" charset="0"/>
              </a:rPr>
              <a:t>ÀiÁ»wAiÀÄ£ÀÄß</a:t>
            </a:r>
            <a:r>
              <a:rPr lang="en-US" dirty="0" smtClean="0">
                <a:latin typeface="BRH Kannada RN" pitchFamily="2" charset="0"/>
              </a:rPr>
              <a:t> </a:t>
            </a:r>
            <a:r>
              <a:rPr lang="en-US" dirty="0" err="1" smtClean="0">
                <a:latin typeface="BRH Kannada RN" pitchFamily="2" charset="0"/>
              </a:rPr>
              <a:t>CxÀªÁ</a:t>
            </a:r>
            <a:r>
              <a:rPr lang="en-US" dirty="0" smtClean="0">
                <a:latin typeface="BRH Kannada RN" pitchFamily="2" charset="0"/>
              </a:rPr>
              <a:t> ¥</a:t>
            </a:r>
            <a:r>
              <a:rPr lang="en-US" dirty="0" err="1" smtClean="0">
                <a:latin typeface="BRH Kannada RN" pitchFamily="2" charset="0"/>
              </a:rPr>
              <a:t>Àæ¥ÀAZÀzÀ</a:t>
            </a:r>
            <a:r>
              <a:rPr lang="en-US" dirty="0" smtClean="0">
                <a:latin typeface="BRH Kannada RN" pitchFamily="2" charset="0"/>
              </a:rPr>
              <a:t> </a:t>
            </a:r>
            <a:r>
              <a:rPr lang="en-US" dirty="0" err="1" smtClean="0">
                <a:latin typeface="BRH Kannada RN" pitchFamily="2" charset="0"/>
              </a:rPr>
              <a:t>AiÀiÁªÀÅzÉÃ</a:t>
            </a:r>
            <a:r>
              <a:rPr lang="en-US" dirty="0" smtClean="0">
                <a:latin typeface="BRH Kannada RN" pitchFamily="2" charset="0"/>
              </a:rPr>
              <a:t> ª</a:t>
            </a:r>
            <a:r>
              <a:rPr lang="en-US" dirty="0" err="1" smtClean="0">
                <a:latin typeface="BRH Kannada RN" pitchFamily="2" charset="0"/>
              </a:rPr>
              <a:t>ÀÄÆ¯ÉAiÀÄ°è</a:t>
            </a:r>
            <a:r>
              <a:rPr lang="en-US" dirty="0" smtClean="0">
                <a:latin typeface="BRH Kannada RN" pitchFamily="2" charset="0"/>
              </a:rPr>
              <a:t> £</a:t>
            </a:r>
            <a:r>
              <a:rPr lang="en-US" dirty="0" err="1" smtClean="0">
                <a:latin typeface="BRH Kannada RN" pitchFamily="2" charset="0"/>
              </a:rPr>
              <a:t>ÀqÉ¢gÀÄªÀ</a:t>
            </a:r>
            <a:r>
              <a:rPr lang="en-US" dirty="0" smtClean="0">
                <a:latin typeface="BRH Kannada RN" pitchFamily="2" charset="0"/>
              </a:rPr>
              <a:t> WÀl£ÉUÀ¼À ª</a:t>
            </a:r>
            <a:r>
              <a:rPr lang="en-US" dirty="0" err="1" smtClean="0">
                <a:latin typeface="BRH Kannada RN" pitchFamily="2" charset="0"/>
              </a:rPr>
              <a:t>ÀiÁ»wAiÀÄ£ÀÄß</a:t>
            </a:r>
            <a:r>
              <a:rPr lang="en-US" dirty="0" smtClean="0">
                <a:latin typeface="BRH Kannada RN" pitchFamily="2" charset="0"/>
              </a:rPr>
              <a:t> ª</a:t>
            </a:r>
            <a:r>
              <a:rPr lang="en-US" dirty="0" err="1" smtClean="0">
                <a:latin typeface="BRH Kannada RN" pitchFamily="2" charset="0"/>
              </a:rPr>
              <a:t>ÀÄÄzÀætzÀ</a:t>
            </a:r>
            <a:r>
              <a:rPr lang="en-US" dirty="0" smtClean="0">
                <a:latin typeface="BRH Kannada RN" pitchFamily="2" charset="0"/>
              </a:rPr>
              <a:t> ªÀÄÆ®PÀ </a:t>
            </a:r>
            <a:r>
              <a:rPr lang="en-US" dirty="0" err="1" smtClean="0">
                <a:latin typeface="BRH Kannada RN" pitchFamily="2" charset="0"/>
              </a:rPr>
              <a:t>MzÀV¸ÀÄªÀ</a:t>
            </a:r>
            <a:r>
              <a:rPr lang="en-US" dirty="0" smtClean="0">
                <a:latin typeface="BRH Kannada RN" pitchFamily="2" charset="0"/>
              </a:rPr>
              <a:t> ª</a:t>
            </a:r>
            <a:r>
              <a:rPr lang="en-US" dirty="0" err="1" smtClean="0">
                <a:latin typeface="BRH Kannada RN" pitchFamily="2" charset="0"/>
              </a:rPr>
              <a:t>ÀiÁzsÀåªÀÄªÉÃ</a:t>
            </a:r>
            <a:r>
              <a:rPr lang="en-US" dirty="0" smtClean="0">
                <a:latin typeface="BRH Kannada RN" pitchFamily="2" charset="0"/>
              </a:rPr>
              <a:t> ª</a:t>
            </a:r>
            <a:r>
              <a:rPr lang="en-US" dirty="0" err="1" smtClean="0">
                <a:latin typeface="BRH Kannada RN" pitchFamily="2" charset="0"/>
              </a:rPr>
              <a:t>ÁvÁð</a:t>
            </a:r>
            <a:r>
              <a:rPr lang="en-US" dirty="0" smtClean="0">
                <a:latin typeface="BRH Kannada RN" pitchFamily="2" charset="0"/>
              </a:rPr>
              <a:t> ¥</a:t>
            </a:r>
            <a:r>
              <a:rPr lang="en-US" dirty="0" err="1" smtClean="0">
                <a:latin typeface="BRH Kannada RN" pitchFamily="2" charset="0"/>
              </a:rPr>
              <a:t>ÀwæPÉ</a:t>
            </a:r>
            <a:r>
              <a:rPr lang="en-US" dirty="0" smtClean="0">
                <a:latin typeface="BRH Kannada RN" pitchFamily="2" charset="0"/>
              </a:rPr>
              <a:t>.</a:t>
            </a:r>
          </a:p>
          <a:p>
            <a:r>
              <a:rPr lang="en-US" dirty="0" smtClean="0">
                <a:latin typeface="BRH Kannada RN" pitchFamily="2" charset="0"/>
              </a:rPr>
              <a:t>ª</a:t>
            </a:r>
            <a:r>
              <a:rPr lang="en-US" dirty="0" err="1" smtClean="0">
                <a:latin typeface="BRH Kannada RN" pitchFamily="2" charset="0"/>
              </a:rPr>
              <a:t>ÁvÁð</a:t>
            </a:r>
            <a:r>
              <a:rPr lang="en-US" dirty="0" smtClean="0">
                <a:latin typeface="BRH Kannada RN" pitchFamily="2" charset="0"/>
              </a:rPr>
              <a:t> ¥</a:t>
            </a:r>
            <a:r>
              <a:rPr lang="en-US" dirty="0" err="1" smtClean="0">
                <a:latin typeface="BRH Kannada RN" pitchFamily="2" charset="0"/>
              </a:rPr>
              <a:t>ÀwæPÉ</a:t>
            </a:r>
            <a:r>
              <a:rPr lang="en-US" dirty="0" smtClean="0">
                <a:latin typeface="BRH Kannada RN" pitchFamily="2" charset="0"/>
              </a:rPr>
              <a:t> JA§ ¥</a:t>
            </a:r>
            <a:r>
              <a:rPr lang="en-US" dirty="0" err="1" smtClean="0">
                <a:latin typeface="BRH Kannada RN" pitchFamily="2" charset="0"/>
              </a:rPr>
              <a:t>ÀzÀ</a:t>
            </a:r>
            <a:r>
              <a:rPr lang="en-US" dirty="0" smtClean="0">
                <a:latin typeface="BRH Kannada RN" pitchFamily="2" charset="0"/>
              </a:rPr>
              <a:t> </a:t>
            </a:r>
            <a:r>
              <a:rPr lang="en-US" dirty="0" err="1" smtClean="0">
                <a:latin typeface="BRH Kannada RN" pitchFamily="2" charset="0"/>
              </a:rPr>
              <a:t>DAUÀè¨sÁµÉAiÀÄ</a:t>
            </a:r>
            <a:r>
              <a:rPr lang="en-US" dirty="0" smtClean="0">
                <a:latin typeface="BRH Kannada RN" pitchFamily="2" charset="0"/>
              </a:rPr>
              <a:t> </a:t>
            </a:r>
            <a:r>
              <a:rPr lang="en-US" dirty="0" smtClean="0"/>
              <a:t>journals </a:t>
            </a:r>
            <a:r>
              <a:rPr lang="en-US" dirty="0" smtClean="0">
                <a:latin typeface="BRH Kannada RN" pitchFamily="2" charset="0"/>
              </a:rPr>
              <a:t>JA§ ¥</a:t>
            </a:r>
            <a:r>
              <a:rPr lang="en-US" dirty="0" err="1" smtClean="0">
                <a:latin typeface="BRH Kannada RN" pitchFamily="2" charset="0"/>
              </a:rPr>
              <a:t>ÀzÀ¢AzÀ</a:t>
            </a:r>
            <a:r>
              <a:rPr lang="en-US" dirty="0" smtClean="0">
                <a:latin typeface="BRH Kannada RN" pitchFamily="2" charset="0"/>
              </a:rPr>
              <a:t> §</a:t>
            </a:r>
            <a:r>
              <a:rPr lang="en-US" dirty="0" err="1" smtClean="0">
                <a:latin typeface="BRH Kannada RN" pitchFamily="2" charset="0"/>
              </a:rPr>
              <a:t>A¢zÉ</a:t>
            </a:r>
            <a:r>
              <a:rPr lang="en-US" dirty="0" smtClean="0">
                <a:latin typeface="BRH Kannada RN" pitchFamily="2" charset="0"/>
              </a:rPr>
              <a:t>. </a:t>
            </a:r>
            <a:r>
              <a:rPr lang="en-US" dirty="0" err="1" smtClean="0">
                <a:latin typeface="BRH Kannada RN" pitchFamily="2" charset="0"/>
              </a:rPr>
              <a:t>EzÀÄ</a:t>
            </a:r>
            <a:r>
              <a:rPr lang="en-US" dirty="0" smtClean="0">
                <a:latin typeface="BRH Kannada RN" pitchFamily="2" charset="0"/>
              </a:rPr>
              <a:t> ¯</a:t>
            </a:r>
            <a:r>
              <a:rPr lang="en-US" dirty="0" err="1" smtClean="0">
                <a:latin typeface="BRH Kannada RN" pitchFamily="2" charset="0"/>
              </a:rPr>
              <a:t>Áån£ï</a:t>
            </a:r>
            <a:r>
              <a:rPr lang="en-US" dirty="0" smtClean="0">
                <a:latin typeface="BRH Kannada RN" pitchFamily="2" charset="0"/>
              </a:rPr>
              <a:t> ¨</a:t>
            </a:r>
            <a:r>
              <a:rPr lang="en-US" dirty="0" err="1" smtClean="0">
                <a:latin typeface="BRH Kannada RN" pitchFamily="2" charset="0"/>
              </a:rPr>
              <a:t>sÁµÉAiÀÄ</a:t>
            </a:r>
            <a:r>
              <a:rPr lang="en-US" dirty="0" smtClean="0">
                <a:latin typeface="BRH Kannada RN" pitchFamily="2" charset="0"/>
              </a:rPr>
              <a:t> </a:t>
            </a:r>
            <a:r>
              <a:rPr lang="en-US" dirty="0" smtClean="0"/>
              <a:t>diurnals </a:t>
            </a:r>
            <a:r>
              <a:rPr lang="en-US" dirty="0" smtClean="0">
                <a:latin typeface="BRH Kannada RN" pitchFamily="2" charset="0"/>
              </a:rPr>
              <a:t>JA§ ¥</a:t>
            </a:r>
            <a:r>
              <a:rPr lang="en-US" dirty="0" err="1" smtClean="0">
                <a:latin typeface="BRH Kannada RN" pitchFamily="2" charset="0"/>
              </a:rPr>
              <a:t>ÀzÀzÀ</a:t>
            </a:r>
            <a:r>
              <a:rPr lang="en-US" dirty="0" smtClean="0">
                <a:latin typeface="BRH Kannada RN" pitchFamily="2" charset="0"/>
              </a:rPr>
              <a:t> </a:t>
            </a:r>
            <a:r>
              <a:rPr lang="en-US" dirty="0" err="1" smtClean="0">
                <a:latin typeface="BRH Kannada RN" pitchFamily="2" charset="0"/>
              </a:rPr>
              <a:t>C£ÀÄªÀvÀð£ÀªÁVzÉ</a:t>
            </a:r>
            <a:r>
              <a:rPr lang="en-US" dirty="0" smtClean="0">
                <a:latin typeface="BRH Kannada RN" pitchFamily="2" charset="0"/>
              </a:rPr>
              <a:t>. </a:t>
            </a:r>
            <a:r>
              <a:rPr lang="en-US" dirty="0" err="1" smtClean="0">
                <a:latin typeface="BRH Kannada RN" pitchFamily="2" charset="0"/>
              </a:rPr>
              <a:t>EzÀgÀ</a:t>
            </a:r>
            <a:r>
              <a:rPr lang="en-US" dirty="0" smtClean="0">
                <a:latin typeface="BRH Kannada RN" pitchFamily="2" charset="0"/>
              </a:rPr>
              <a:t> </a:t>
            </a:r>
            <a:r>
              <a:rPr lang="en-US" dirty="0" err="1" smtClean="0">
                <a:latin typeface="BRH Kannada RN" pitchFamily="2" charset="0"/>
              </a:rPr>
              <a:t>CxÀð</a:t>
            </a:r>
            <a:r>
              <a:rPr lang="en-US" dirty="0" smtClean="0">
                <a:latin typeface="BRH Kannada RN" pitchFamily="2" charset="0"/>
              </a:rPr>
              <a:t> ¢£À </a:t>
            </a:r>
            <a:r>
              <a:rPr lang="en-US" dirty="0" err="1" smtClean="0">
                <a:latin typeface="BRH Kannada RN" pitchFamily="2" charset="0"/>
              </a:rPr>
              <a:t>CxÀªÁ</a:t>
            </a:r>
            <a:r>
              <a:rPr lang="en-US" dirty="0" smtClean="0">
                <a:latin typeface="BRH Kannada RN" pitchFamily="2" charset="0"/>
              </a:rPr>
              <a:t> ¥</a:t>
            </a:r>
            <a:r>
              <a:rPr lang="en-US" dirty="0" err="1" smtClean="0">
                <a:latin typeface="BRH Kannada RN" pitchFamily="2" charset="0"/>
              </a:rPr>
              <a:t>Àwæ</a:t>
            </a:r>
            <a:r>
              <a:rPr lang="en-US" dirty="0" smtClean="0">
                <a:latin typeface="BRH Kannada RN" pitchFamily="2" charset="0"/>
              </a:rPr>
              <a:t>¢ </a:t>
            </a:r>
            <a:r>
              <a:rPr lang="en-US" dirty="0" err="1" smtClean="0">
                <a:latin typeface="BRH Kannada RN" pitchFamily="2" charset="0"/>
              </a:rPr>
              <a:t>JAzÁUÀÄvÀÛzÉ</a:t>
            </a:r>
            <a:r>
              <a:rPr lang="en-US" dirty="0" smtClean="0">
                <a:latin typeface="BRH Kannada RN" pitchFamily="2" charset="0"/>
              </a:rPr>
              <a:t>.</a:t>
            </a:r>
            <a:endParaRPr lang="en-US" dirty="0">
              <a:latin typeface="BRH Kannada RN" pitchFamily="2"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b="1" dirty="0" err="1" smtClean="0">
                <a:latin typeface="BRH Kannada RN" pitchFamily="2" charset="0"/>
              </a:rPr>
              <a:t>vÀAvÀæeÁÕ£ÀªÀ¢üðvÀ</a:t>
            </a:r>
            <a:r>
              <a:rPr lang="en-US" sz="3600" b="1" dirty="0" smtClean="0">
                <a:latin typeface="BRH Kannada RN" pitchFamily="2" charset="0"/>
              </a:rPr>
              <a:t> </a:t>
            </a:r>
            <a:r>
              <a:rPr lang="en-US" sz="3600" b="1" dirty="0" err="1" smtClean="0">
                <a:latin typeface="BRH Kannada RN" pitchFamily="2" charset="0"/>
              </a:rPr>
              <a:t>PÀ°PÉAiÀÄ</a:t>
            </a:r>
            <a:r>
              <a:rPr lang="en-US" sz="3600" b="1" dirty="0" smtClean="0">
                <a:latin typeface="BRH Kannada RN" pitchFamily="2" charset="0"/>
              </a:rPr>
              <a:t> </a:t>
            </a:r>
            <a:r>
              <a:rPr lang="en-US" sz="3600" b="1" dirty="0" err="1" smtClean="0">
                <a:latin typeface="BRH Kannada RN" pitchFamily="2" charset="0"/>
              </a:rPr>
              <a:t>gÁ¶ÖçÃAiÀÄ</a:t>
            </a:r>
            <a:r>
              <a:rPr lang="en-US" sz="3600" b="1" dirty="0" smtClean="0">
                <a:latin typeface="BRH Kannada RN" pitchFamily="2" charset="0"/>
              </a:rPr>
              <a:t> </a:t>
            </a:r>
            <a:r>
              <a:rPr lang="en-US" sz="3600" b="1" dirty="0" err="1" smtClean="0">
                <a:latin typeface="BRH Kannada RN" pitchFamily="2" charset="0"/>
              </a:rPr>
              <a:t>PÁAiÀÄðPÀæªÀÄ</a:t>
            </a:r>
            <a:r>
              <a:rPr lang="en-US" b="1" dirty="0" smtClean="0">
                <a:latin typeface="BRH Kannada RN" pitchFamily="2" charset="0"/>
              </a:rPr>
              <a:t/>
            </a:r>
            <a:br>
              <a:rPr lang="en-US" b="1" dirty="0" smtClean="0">
                <a:latin typeface="BRH Kannada RN" pitchFamily="2" charset="0"/>
              </a:rPr>
            </a:br>
            <a:r>
              <a:rPr lang="en-US" sz="2700" b="1" dirty="0" smtClean="0"/>
              <a:t>National </a:t>
            </a:r>
            <a:r>
              <a:rPr lang="en-US" sz="2700" b="1" dirty="0" err="1" smtClean="0"/>
              <a:t>Programme</a:t>
            </a:r>
            <a:r>
              <a:rPr lang="en-US" sz="2700" b="1" dirty="0" smtClean="0"/>
              <a:t> on Technology Enhanced Learning </a:t>
            </a:r>
            <a:endParaRPr lang="en-US" dirty="0">
              <a:latin typeface="BRH Kannada RN" pitchFamily="2" charset="0"/>
            </a:endParaRPr>
          </a:p>
        </p:txBody>
      </p:sp>
      <p:sp>
        <p:nvSpPr>
          <p:cNvPr id="3" name="Content Placeholder 2"/>
          <p:cNvSpPr>
            <a:spLocks noGrp="1"/>
          </p:cNvSpPr>
          <p:nvPr>
            <p:ph idx="1"/>
          </p:nvPr>
        </p:nvSpPr>
        <p:spPr>
          <a:xfrm>
            <a:off x="381000" y="1447800"/>
            <a:ext cx="8229600" cy="4800600"/>
          </a:xfrm>
        </p:spPr>
        <p:txBody>
          <a:bodyPr>
            <a:normAutofit fontScale="92500" lnSpcReduction="10000"/>
          </a:bodyPr>
          <a:lstStyle/>
          <a:p>
            <a:r>
              <a:rPr lang="en-US" sz="2400" dirty="0" smtClean="0">
                <a:latin typeface="BRH Kannada RN" pitchFamily="2" charset="0"/>
              </a:rPr>
              <a:t>F </a:t>
            </a:r>
            <a:r>
              <a:rPr lang="en-US" sz="2400" dirty="0" err="1" smtClean="0">
                <a:latin typeface="BRH Kannada RN" pitchFamily="2" charset="0"/>
              </a:rPr>
              <a:t>PÁAiÀÄðPÀæªÀÄªÀÅ</a:t>
            </a:r>
            <a:r>
              <a:rPr lang="en-US" sz="2400" dirty="0" smtClean="0">
                <a:latin typeface="BRH Kannada RN" pitchFamily="2" charset="0"/>
              </a:rPr>
              <a:t> </a:t>
            </a:r>
            <a:r>
              <a:rPr lang="en-US" sz="2400" dirty="0" err="1" smtClean="0">
                <a:latin typeface="BRH Kannada RN" pitchFamily="2" charset="0"/>
              </a:rPr>
              <a:t>gÁµÀÖçzÀ</a:t>
            </a:r>
            <a:r>
              <a:rPr lang="en-US" sz="2400" dirty="0" smtClean="0">
                <a:latin typeface="BRH Kannada RN" pitchFamily="2" charset="0"/>
              </a:rPr>
              <a:t> 7 </a:t>
            </a:r>
            <a:r>
              <a:rPr lang="en-US" sz="2400" dirty="0" err="1" smtClean="0">
                <a:latin typeface="BRH Kannada RN" pitchFamily="2" charset="0"/>
              </a:rPr>
              <a:t>DAiÀiï.DAiÀiï.n</a:t>
            </a:r>
            <a:r>
              <a:rPr lang="en-US" sz="2400" dirty="0" smtClean="0">
                <a:latin typeface="BRH Kannada RN" pitchFamily="2" charset="0"/>
              </a:rPr>
              <a:t> </a:t>
            </a:r>
            <a:r>
              <a:rPr lang="en-US" sz="2400" dirty="0" err="1" smtClean="0">
                <a:latin typeface="BRH Kannada RN" pitchFamily="2" charset="0"/>
              </a:rPr>
              <a:t>AiÉÆA¢UÉ</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ÀÄvÀÛzÉ</a:t>
            </a:r>
            <a:r>
              <a:rPr lang="en-US" sz="2400" dirty="0" smtClean="0">
                <a:latin typeface="BRH Kannada RN" pitchFamily="2" charset="0"/>
              </a:rPr>
              <a:t>. (¨ÁA¨É, </a:t>
            </a:r>
            <a:r>
              <a:rPr lang="en-US" sz="2400" dirty="0" err="1" smtClean="0">
                <a:latin typeface="BRH Kannada RN" pitchFamily="2" charset="0"/>
              </a:rPr>
              <a:t>zÉºÀ</a:t>
            </a:r>
            <a:r>
              <a:rPr lang="en-US" sz="2400" dirty="0" smtClean="0">
                <a:latin typeface="BRH Kannada RN" pitchFamily="2" charset="0"/>
              </a:rPr>
              <a:t>°, </a:t>
            </a:r>
            <a:r>
              <a:rPr lang="en-US" sz="2400" dirty="0" err="1" smtClean="0">
                <a:latin typeface="BRH Kannada RN" pitchFamily="2" charset="0"/>
              </a:rPr>
              <a:t>PÁ£ÀÄàgÀ</a:t>
            </a:r>
            <a:r>
              <a:rPr lang="en-US" sz="2400" dirty="0" smtClean="0">
                <a:latin typeface="BRH Kannada RN" pitchFamily="2" charset="0"/>
              </a:rPr>
              <a:t>, ª</a:t>
            </a:r>
            <a:r>
              <a:rPr lang="en-US" sz="2400" dirty="0" err="1" smtClean="0">
                <a:latin typeface="BRH Kannada RN" pitchFamily="2" charset="0"/>
              </a:rPr>
              <a:t>ÀÄzÁæ¸À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sÁgÀwÃAiÀÄ</a:t>
            </a:r>
            <a:r>
              <a:rPr lang="en-US" sz="2400" dirty="0" smtClean="0">
                <a:latin typeface="BRH Kannada RN" pitchFamily="2" charset="0"/>
              </a:rPr>
              <a:t> «</a:t>
            </a:r>
            <a:r>
              <a:rPr lang="en-US" sz="2400" dirty="0" err="1" smtClean="0">
                <a:latin typeface="BRH Kannada RN" pitchFamily="2" charset="0"/>
              </a:rPr>
              <a:t>eÁÕ£À</a:t>
            </a:r>
            <a:r>
              <a:rPr lang="en-US" sz="2400" dirty="0" smtClean="0">
                <a:latin typeface="BRH Kannada RN" pitchFamily="2" charset="0"/>
              </a:rPr>
              <a:t> ¸ÀA¸ÉÜ) ª</a:t>
            </a:r>
            <a:r>
              <a:rPr lang="en-US" sz="2400" dirty="0" err="1" smtClean="0">
                <a:latin typeface="BRH Kannada RN" pitchFamily="2" charset="0"/>
              </a:rPr>
              <a:t>ÀiÁ£ÀªÀ</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a:t>
            </a:r>
            <a:r>
              <a:rPr lang="en-US" sz="2400" dirty="0" err="1" smtClean="0">
                <a:latin typeface="BRH Kannada RN" pitchFamily="2" charset="0"/>
              </a:rPr>
              <a:t>C©üªÀÈ¢Þ</a:t>
            </a:r>
            <a:r>
              <a:rPr lang="en-US" sz="2400" dirty="0" smtClean="0">
                <a:latin typeface="BRH Kannada RN" pitchFamily="2" charset="0"/>
              </a:rPr>
              <a:t> E¯ÁSÉ </a:t>
            </a:r>
            <a:r>
              <a:rPr lang="en-US" sz="2400" dirty="0" err="1" smtClean="0">
                <a:latin typeface="BRH Kannada RN" pitchFamily="2" charset="0"/>
              </a:rPr>
              <a:t>C£ÀÄzÁ£À</a:t>
            </a:r>
            <a:r>
              <a:rPr lang="en-US" sz="2400" dirty="0" smtClean="0">
                <a:latin typeface="BRH Kannada RN" pitchFamily="2" charset="0"/>
              </a:rPr>
              <a:t> ¤</a:t>
            </a:r>
            <a:r>
              <a:rPr lang="en-US" sz="2400" dirty="0" err="1" smtClean="0">
                <a:latin typeface="BRH Kannada RN" pitchFamily="2" charset="0"/>
              </a:rPr>
              <a:t>ÃqÀÄvÀÛzÉ</a:t>
            </a:r>
            <a:r>
              <a:rPr lang="en-US" sz="2400" dirty="0" smtClean="0">
                <a:latin typeface="BRH Kannada RN" pitchFamily="2" charset="0"/>
              </a:rPr>
              <a:t>. </a:t>
            </a:r>
          </a:p>
          <a:p>
            <a:r>
              <a:rPr lang="en-US" sz="2400" b="1" dirty="0" smtClean="0">
                <a:latin typeface="BRH Kannada RN" pitchFamily="2" charset="0"/>
              </a:rPr>
              <a:t>PÁAiÀÄðUÀ¼ÀÄ: </a:t>
            </a:r>
            <a:endParaRPr lang="en-US" sz="2400" dirty="0" smtClean="0">
              <a:latin typeface="BRH Kannada RN" pitchFamily="2" charset="0"/>
            </a:endParaRPr>
          </a:p>
          <a:p>
            <a:pPr lvl="0"/>
            <a:r>
              <a:rPr lang="en-US" sz="2400" dirty="0" err="1" smtClean="0">
                <a:latin typeface="BRH Kannada RN" pitchFamily="2" charset="0"/>
              </a:rPr>
              <a:t>vÁAwæPÀ</a:t>
            </a:r>
            <a:r>
              <a:rPr lang="en-US" sz="2400" dirty="0" smtClean="0">
                <a:latin typeface="BRH Kannada RN" pitchFamily="2" charset="0"/>
              </a:rPr>
              <a:t> ²PÀëtzÀ «zÁåyðUÀ½UÉ ºÁUÀÆ ²PÀëPÀjUÉ ¨</a:t>
            </a:r>
            <a:r>
              <a:rPr lang="en-US" sz="2400" dirty="0" err="1" smtClean="0">
                <a:latin typeface="BRH Kannada RN" pitchFamily="2" charset="0"/>
              </a:rPr>
              <a:t>ÉÆÃzsÀ£Á</a:t>
            </a:r>
            <a:r>
              <a:rPr lang="en-US" sz="2400" dirty="0" smtClean="0">
                <a:latin typeface="BRH Kannada RN" pitchFamily="2" charset="0"/>
              </a:rPr>
              <a:t> PÀ°PÁ ¸ÁªÀÄVæUÀ¼À£ÀÄß </a:t>
            </a:r>
            <a:r>
              <a:rPr lang="en-US" sz="2400" dirty="0" err="1" smtClean="0">
                <a:latin typeface="BRH Kannada RN" pitchFamily="2" charset="0"/>
              </a:rPr>
              <a:t>MzÀV¸ÀÄvÀÛzÉ</a:t>
            </a:r>
            <a:r>
              <a:rPr lang="en-US" sz="2400" dirty="0" smtClean="0">
                <a:latin typeface="BRH Kannada RN" pitchFamily="2" charset="0"/>
              </a:rPr>
              <a:t>.</a:t>
            </a:r>
          </a:p>
          <a:p>
            <a:pPr lvl="0"/>
            <a:r>
              <a:rPr lang="en-US" sz="2400" dirty="0" smtClean="0">
                <a:latin typeface="BRH Kannada RN" pitchFamily="2" charset="0"/>
              </a:rPr>
              <a:t>¥</a:t>
            </a:r>
            <a:r>
              <a:rPr lang="en-US" sz="2400" dirty="0" err="1" smtClean="0">
                <a:latin typeface="BRH Kannada RN" pitchFamily="2" charset="0"/>
              </a:rPr>
              <a:t>ÀoÀåPÀæªÀÄ</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rAiÉÆÃ</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J-</a:t>
            </a:r>
            <a:r>
              <a:rPr lang="en-US" sz="2400" dirty="0" err="1" smtClean="0">
                <a:latin typeface="BRH Kannada RN" pitchFamily="2" charset="0"/>
              </a:rPr>
              <a:t>PÉÆÃ¸ïð£ÀÄß</a:t>
            </a:r>
            <a:r>
              <a:rPr lang="en-US" sz="2400" dirty="0" smtClean="0">
                <a:latin typeface="BRH Kannada RN" pitchFamily="2" charset="0"/>
              </a:rPr>
              <a:t> </a:t>
            </a:r>
            <a:r>
              <a:rPr lang="en-US" sz="2400" dirty="0" err="1" smtClean="0">
                <a:latin typeface="BRH Kannada RN" pitchFamily="2" charset="0"/>
              </a:rPr>
              <a:t>C©üªÀÈ¢Þ¥Àr¸ÀÄvÀÛzÉ</a:t>
            </a:r>
            <a:r>
              <a:rPr lang="en-US" sz="2400" dirty="0" smtClean="0">
                <a:latin typeface="BRH Kannada RN" pitchFamily="2" charset="0"/>
              </a:rPr>
              <a:t>.</a:t>
            </a:r>
          </a:p>
          <a:p>
            <a:pPr lvl="0"/>
            <a:r>
              <a:rPr lang="en-US" sz="2400" dirty="0" smtClean="0">
                <a:latin typeface="BRH Kannada RN" pitchFamily="2" charset="0"/>
              </a:rPr>
              <a:t>1015 ±</a:t>
            </a:r>
            <a:r>
              <a:rPr lang="en-US" sz="2400" dirty="0" err="1" smtClean="0">
                <a:latin typeface="BRH Kannada RN" pitchFamily="2" charset="0"/>
              </a:rPr>
              <a:t>ÉÊPÀëtÂPÀ</a:t>
            </a:r>
            <a:r>
              <a:rPr lang="en-US" sz="2400" dirty="0" smtClean="0">
                <a:latin typeface="BRH Kannada RN" pitchFamily="2" charset="0"/>
              </a:rPr>
              <a:t> «</a:t>
            </a:r>
            <a:r>
              <a:rPr lang="en-US" sz="2400" dirty="0" err="1" smtClean="0">
                <a:latin typeface="BRH Kannada RN" pitchFamily="2" charset="0"/>
              </a:rPr>
              <a:t>rAiÉÆÃ</a:t>
            </a:r>
            <a:r>
              <a:rPr lang="en-US" sz="2400" dirty="0" smtClean="0">
                <a:latin typeface="BRH Kannada RN" pitchFamily="2" charset="0"/>
              </a:rPr>
              <a:t> ºÁUÀÆ ª</a:t>
            </a:r>
            <a:r>
              <a:rPr lang="en-US" sz="2400" dirty="0" err="1" smtClean="0">
                <a:latin typeface="BRH Kannada RN" pitchFamily="2" charset="0"/>
              </a:rPr>
              <a:t>É¨ï</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PÉÆÃ¸ïð</a:t>
            </a:r>
            <a:r>
              <a:rPr lang="en-US" sz="2400" dirty="0" smtClean="0">
                <a:latin typeface="BRH Kannada RN" pitchFamily="2" charset="0"/>
              </a:rPr>
              <a:t> UÀ¼À£ÀÄß </a:t>
            </a:r>
            <a:r>
              <a:rPr lang="en-US" sz="2400" dirty="0" err="1" smtClean="0">
                <a:latin typeface="BRH Kannada RN" pitchFamily="2" charset="0"/>
              </a:rPr>
              <a:t>C©üªÀÈ¢Þ</a:t>
            </a:r>
            <a:r>
              <a:rPr lang="en-US" sz="2400" dirty="0" smtClean="0">
                <a:latin typeface="BRH Kannada RN" pitchFamily="2" charset="0"/>
              </a:rPr>
              <a:t> ¥Àr¹zÉ. </a:t>
            </a:r>
          </a:p>
          <a:p>
            <a:pPr lvl="0"/>
            <a:r>
              <a:rPr lang="en-US" sz="2400" dirty="0" err="1" smtClean="0">
                <a:latin typeface="BRH Kannada RN" pitchFamily="2" charset="0"/>
              </a:rPr>
              <a:t>EAd¤AiÀÄjAUï</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ª</a:t>
            </a:r>
            <a:r>
              <a:rPr lang="en-US" sz="2400" smtClean="0">
                <a:latin typeface="BRH Kannada RN" pitchFamily="2" charset="0"/>
              </a:rPr>
              <a:t>ÁtÂdå</a:t>
            </a:r>
            <a:r>
              <a:rPr lang="en-US" sz="2400" dirty="0" smtClean="0">
                <a:latin typeface="BRH Kannada RN" pitchFamily="2" charset="0"/>
              </a:rPr>
              <a:t> «¨</a:t>
            </a:r>
            <a:r>
              <a:rPr lang="en-US" sz="2400" dirty="0" err="1" smtClean="0">
                <a:latin typeface="BRH Kannada RN" pitchFamily="2" charset="0"/>
              </a:rPr>
              <a:t>sÁUÀzÀ</a:t>
            </a:r>
            <a:r>
              <a:rPr lang="en-US" sz="2400" dirty="0" smtClean="0">
                <a:latin typeface="BRH Kannada RN" pitchFamily="2" charset="0"/>
              </a:rPr>
              <a:t> «zÁåyðUÀ½UÉ PÀ°PÁ ¸ÁzsÀ£ÀUÀ¼À£ÀÄß </a:t>
            </a:r>
            <a:r>
              <a:rPr lang="en-US" sz="2400" dirty="0" err="1" smtClean="0">
                <a:latin typeface="BRH Kannada RN" pitchFamily="2" charset="0"/>
              </a:rPr>
              <a:t>MzÀV¸ÀÄvÀÛzÉ</a:t>
            </a:r>
            <a:r>
              <a:rPr lang="en-US" sz="2400" dirty="0" smtClean="0">
                <a:latin typeface="BRH Kannada RN" pitchFamily="2" charset="0"/>
              </a:rPr>
              <a:t>. </a:t>
            </a:r>
          </a:p>
          <a:p>
            <a:pPr>
              <a:buNone/>
            </a:pPr>
            <a:endParaRPr lang="en-US" sz="2400" dirty="0">
              <a:latin typeface="BRH Kannada RN" pitchFamily="2"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248400"/>
          </a:xfrm>
        </p:spPr>
        <p:txBody>
          <a:bodyPr>
            <a:normAutofit fontScale="92500" lnSpcReduction="10000"/>
          </a:bodyPr>
          <a:lstStyle/>
          <a:p>
            <a:r>
              <a:rPr lang="en-US" sz="2400" dirty="0" smtClean="0">
                <a:latin typeface="BRH Kannada RN" pitchFamily="2" charset="0"/>
              </a:rPr>
              <a:t> </a:t>
            </a:r>
            <a:r>
              <a:rPr lang="en-US" sz="2400" b="1" dirty="0" smtClean="0">
                <a:latin typeface="BRH Kannada RN" pitchFamily="2" charset="0"/>
              </a:rPr>
              <a:t>ª</a:t>
            </a:r>
            <a:r>
              <a:rPr lang="en-US" sz="2400" b="1" dirty="0" err="1" smtClean="0">
                <a:latin typeface="BRH Kannada RN" pitchFamily="2" charset="0"/>
              </a:rPr>
              <a:t>ÀiÁ»w</a:t>
            </a:r>
            <a:r>
              <a:rPr lang="en-US" sz="2400" b="1" dirty="0" smtClean="0">
                <a:latin typeface="BRH Kannada RN" pitchFamily="2" charset="0"/>
              </a:rPr>
              <a:t> ª</a:t>
            </a:r>
            <a:r>
              <a:rPr lang="en-US" sz="2400" b="1" dirty="0" err="1" smtClean="0">
                <a:latin typeface="BRH Kannada RN" pitchFamily="2" charset="0"/>
              </a:rPr>
              <a:t>ÀÄvÀÄÛ</a:t>
            </a:r>
            <a:r>
              <a:rPr lang="en-US" sz="2400" b="1" dirty="0" smtClean="0">
                <a:latin typeface="BRH Kannada RN" pitchFamily="2" charset="0"/>
              </a:rPr>
              <a:t> </a:t>
            </a:r>
            <a:r>
              <a:rPr lang="en-US" sz="2400" b="1" dirty="0" err="1" smtClean="0">
                <a:latin typeface="BRH Kannada RN" pitchFamily="2" charset="0"/>
              </a:rPr>
              <a:t>UÀæAxÁ®AiÀÄ</a:t>
            </a:r>
            <a:r>
              <a:rPr lang="en-US" sz="2400" b="1" dirty="0" smtClean="0">
                <a:latin typeface="BRH Kannada RN" pitchFamily="2" charset="0"/>
              </a:rPr>
              <a:t> PÁAiÀÄðUÀ¼ÀÄ  </a:t>
            </a:r>
            <a:r>
              <a:rPr lang="en-US" sz="2400" b="1" smtClean="0">
                <a:latin typeface="+mj-lt"/>
              </a:rPr>
              <a:t>(INFLIBNET)</a:t>
            </a:r>
            <a:endParaRPr lang="en-US" sz="2400" dirty="0" smtClean="0">
              <a:latin typeface="BRH Kannada RN" pitchFamily="2" charset="0"/>
            </a:endParaRPr>
          </a:p>
          <a:p>
            <a:r>
              <a:rPr lang="en-US" sz="2400" b="1" dirty="0" smtClean="0">
                <a:latin typeface="BRH Kannada RN" pitchFamily="2" charset="0"/>
              </a:rPr>
              <a:t>GzÉÝÃ±ÀUÀ¼ÀÄ</a:t>
            </a:r>
            <a:endParaRPr lang="en-US" sz="2400" dirty="0" smtClean="0">
              <a:latin typeface="BRH Kannada RN" pitchFamily="2" charset="0"/>
            </a:endParaRPr>
          </a:p>
          <a:p>
            <a:pPr lvl="0"/>
            <a:r>
              <a:rPr lang="en-US" sz="2400" dirty="0" smtClean="0">
                <a:latin typeface="BRH Kannada RN" pitchFamily="2" charset="0"/>
              </a:rPr>
              <a:t>¸</a:t>
            </a:r>
            <a:r>
              <a:rPr lang="en-US" sz="2400" dirty="0" err="1" smtClean="0">
                <a:latin typeface="BRH Kannada RN" pitchFamily="2" charset="0"/>
              </a:rPr>
              <a:t>ÀA±ÉÆÃzsÀ£ÉUÉÊAiÀÄÄªÀÅzÀÄ</a:t>
            </a:r>
            <a:endParaRPr lang="en-US" sz="2400" dirty="0" smtClean="0">
              <a:latin typeface="BRH Kannada RN" pitchFamily="2" charset="0"/>
            </a:endParaRPr>
          </a:p>
          <a:p>
            <a:pPr lvl="0"/>
            <a:r>
              <a:rPr lang="en-US" sz="2400" dirty="0" smtClean="0">
                <a:latin typeface="BRH Kannada RN" pitchFamily="2" charset="0"/>
              </a:rPr>
              <a:t>ª</a:t>
            </a:r>
            <a:r>
              <a:rPr lang="en-US" sz="2400" dirty="0" err="1" smtClean="0">
                <a:latin typeface="BRH Kannada RN" pitchFamily="2" charset="0"/>
              </a:rPr>
              <a:t>ÀiÁ»w</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¸ÀAªÀºÀ£À ªÀÄÆ® ¸ËPÀAiÀÄðUÀ¼À£ÀÄß º</a:t>
            </a:r>
            <a:r>
              <a:rPr lang="en-US" sz="2400" dirty="0" err="1" smtClean="0">
                <a:latin typeface="BRH Kannada RN" pitchFamily="2" charset="0"/>
              </a:rPr>
              <a:t>ÉaÑ¸ÀÄªÀÅzÀÄ</a:t>
            </a:r>
            <a:r>
              <a:rPr lang="en-US" sz="2400" dirty="0" smtClean="0">
                <a:latin typeface="BRH Kannada RN" pitchFamily="2" charset="0"/>
              </a:rPr>
              <a:t>.</a:t>
            </a:r>
          </a:p>
          <a:p>
            <a:pPr lvl="0"/>
            <a:r>
              <a:rPr lang="en-US" sz="2400" dirty="0" err="1" smtClean="0">
                <a:latin typeface="BRH Kannada RN" pitchFamily="2" charset="0"/>
              </a:rPr>
              <a:t>PÁ¯ÉÃdÄ</a:t>
            </a:r>
            <a:r>
              <a:rPr lang="en-US" sz="2400" dirty="0" smtClean="0">
                <a:latin typeface="BRH Kannada RN" pitchFamily="2" charset="0"/>
              </a:rPr>
              <a:t>, «±</a:t>
            </a:r>
            <a:r>
              <a:rPr lang="en-US" sz="2400" dirty="0" err="1" smtClean="0">
                <a:latin typeface="BRH Kannada RN" pitchFamily="2" charset="0"/>
              </a:rPr>
              <a:t>Àé</a:t>
            </a:r>
            <a:r>
              <a:rPr lang="en-US" sz="2400" dirty="0" smtClean="0">
                <a:latin typeface="BRH Kannada RN" pitchFamily="2" charset="0"/>
              </a:rPr>
              <a:t> «</a:t>
            </a:r>
            <a:r>
              <a:rPr lang="en-US" sz="2400" dirty="0" err="1" smtClean="0">
                <a:latin typeface="BRH Kannada RN" pitchFamily="2" charset="0"/>
              </a:rPr>
              <a:t>zÁå</a:t>
            </a:r>
            <a:r>
              <a:rPr lang="en-US" sz="2400" dirty="0" smtClean="0">
                <a:latin typeface="BRH Kannada RN" pitchFamily="2" charset="0"/>
              </a:rPr>
              <a:t>¤®AiÀÄUÀ½UÉ </a:t>
            </a:r>
            <a:r>
              <a:rPr lang="en-US" sz="2400" dirty="0" err="1" smtClean="0">
                <a:latin typeface="BRH Kannada RN" pitchFamily="2" charset="0"/>
              </a:rPr>
              <a:t>UÀæAxÁ®AiÀÄ</a:t>
            </a:r>
            <a:r>
              <a:rPr lang="en-US" sz="2400" dirty="0" smtClean="0">
                <a:latin typeface="BRH Kannada RN" pitchFamily="2" charset="0"/>
              </a:rPr>
              <a:t> ºÁUÀÆ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ÉÃªÉAiÀÄ£ÀÄß</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p>
          <a:p>
            <a:pPr lvl="0">
              <a:buNone/>
            </a:pPr>
            <a:r>
              <a:rPr lang="en-US" sz="2400" b="1" dirty="0" smtClean="0">
                <a:latin typeface="BRH Kannada RN" pitchFamily="2" charset="0"/>
              </a:rPr>
              <a:t>PÁAiÀÄðUÀ¼ÀÄ:</a:t>
            </a:r>
          </a:p>
          <a:p>
            <a:pPr marL="457200" lvl="0" indent="-457200">
              <a:buAutoNum type="arabicPeriod"/>
            </a:pPr>
            <a:r>
              <a:rPr lang="en-US" sz="2400" dirty="0" err="1" smtClean="0">
                <a:latin typeface="BRH Kannada RN" pitchFamily="2" charset="0"/>
              </a:rPr>
              <a:t>zÉÃ±ÀzÀ</a:t>
            </a:r>
            <a:r>
              <a:rPr lang="en-US" sz="2400" dirty="0" smtClean="0">
                <a:latin typeface="BRH Kannada RN" pitchFamily="2" charset="0"/>
              </a:rPr>
              <a:t> UÀæAxÁ®AiÀÄUÀ¼À ¸</a:t>
            </a:r>
            <a:r>
              <a:rPr lang="en-US" sz="2400" dirty="0" err="1" smtClean="0">
                <a:latin typeface="BRH Kannada RN" pitchFamily="2" charset="0"/>
              </a:rPr>
              <a:t>ÉÃªÉAiÀÄ£ÀÄß</a:t>
            </a:r>
            <a:r>
              <a:rPr lang="en-US" sz="2400" dirty="0" smtClean="0">
                <a:latin typeface="BRH Kannada RN" pitchFamily="2" charset="0"/>
              </a:rPr>
              <a:t> £À«ÃPÀgÀtUÉÆ½¸ÀÄªÀÅzÀÄ.</a:t>
            </a:r>
          </a:p>
          <a:p>
            <a:pPr marL="457200" lvl="0" indent="-457200">
              <a:buAutoNum type="arabicPeriod"/>
            </a:pPr>
            <a:r>
              <a:rPr lang="en-US" sz="2400" dirty="0" smtClean="0">
                <a:latin typeface="BRH Kannada RN" pitchFamily="2" charset="0"/>
              </a:rPr>
              <a:t>ª</a:t>
            </a:r>
            <a:r>
              <a:rPr lang="en-US" sz="2400" dirty="0" err="1" smtClean="0">
                <a:latin typeface="BRH Kannada RN" pitchFamily="2" charset="0"/>
              </a:rPr>
              <a:t>ÀiÁ»wAiÀÄ</a:t>
            </a:r>
            <a:r>
              <a:rPr lang="en-US" sz="2400" dirty="0" smtClean="0">
                <a:latin typeface="BRH Kannada RN" pitchFamily="2" charset="0"/>
              </a:rPr>
              <a:t> </a:t>
            </a:r>
            <a:r>
              <a:rPr lang="en-US" sz="2400" dirty="0" err="1" smtClean="0">
                <a:latin typeface="BRH Kannada RN" pitchFamily="2" charset="0"/>
              </a:rPr>
              <a:t>rfl°ÃPÀgÀt</a:t>
            </a:r>
            <a:endParaRPr lang="en-US" sz="2400" dirty="0" smtClean="0">
              <a:latin typeface="BRH Kannada RN" pitchFamily="2" charset="0"/>
            </a:endParaRPr>
          </a:p>
          <a:p>
            <a:pPr marL="457200" lvl="0" indent="-457200">
              <a:buAutoNum type="arabicPeriod"/>
            </a:pPr>
            <a:r>
              <a:rPr lang="en-US" sz="2400" dirty="0" smtClean="0">
                <a:latin typeface="BRH Kannada RN" pitchFamily="2" charset="0"/>
              </a:rPr>
              <a:t>¸</a:t>
            </a:r>
            <a:r>
              <a:rPr lang="en-US" sz="2400" dirty="0" err="1" smtClean="0">
                <a:latin typeface="BRH Kannada RN" pitchFamily="2" charset="0"/>
              </a:rPr>
              <a:t>ÀzÀåzÀ°ègÀÄªÀ</a:t>
            </a:r>
            <a:r>
              <a:rPr lang="en-US" sz="2400" dirty="0" smtClean="0">
                <a:latin typeface="BRH Kannada RN" pitchFamily="2" charset="0"/>
              </a:rPr>
              <a:t> UÀæAxÁ®AiÀÄUÀ¼À£ÀÄß «</a:t>
            </a:r>
            <a:r>
              <a:rPr lang="en-US" sz="2400" dirty="0" err="1" smtClean="0">
                <a:latin typeface="BRH Kannada RN" pitchFamily="2" charset="0"/>
              </a:rPr>
              <a:t>zÀÄå£Áä£À</a:t>
            </a:r>
            <a:r>
              <a:rPr lang="en-US" sz="2400" dirty="0" smtClean="0">
                <a:latin typeface="BRH Kannada RN" pitchFamily="2" charset="0"/>
              </a:rPr>
              <a:t> UÀæAxÁ®AiÀÄUÀ¼ÁV ¥</a:t>
            </a:r>
            <a:r>
              <a:rPr lang="en-US" sz="2400" dirty="0" err="1" smtClean="0">
                <a:latin typeface="BRH Kannada RN" pitchFamily="2" charset="0"/>
              </a:rPr>
              <a:t>ÀjªÀwð¸ÀÄªÀÅzÀÄ</a:t>
            </a:r>
            <a:r>
              <a:rPr lang="en-US" sz="2400" dirty="0" smtClean="0">
                <a:latin typeface="BRH Kannada RN" pitchFamily="2" charset="0"/>
              </a:rPr>
              <a:t>.</a:t>
            </a:r>
          </a:p>
          <a:p>
            <a:pPr marL="457200" lvl="0" indent="-457200">
              <a:buAutoNum type="arabicPeriod"/>
            </a:pPr>
            <a:r>
              <a:rPr lang="en-US" sz="2400" dirty="0" smtClean="0">
                <a:latin typeface="BRH Kannada RN" pitchFamily="2" charset="0"/>
              </a:rPr>
              <a:t>UÀæAxÁ®AiÀÄUÀ½UÉ KPÀ </a:t>
            </a:r>
            <a:r>
              <a:rPr lang="en-US" sz="2400" dirty="0" err="1" smtClean="0">
                <a:latin typeface="BRH Kannada RN" pitchFamily="2" charset="0"/>
              </a:rPr>
              <a:t>gÀÆ¥À</a:t>
            </a:r>
            <a:r>
              <a:rPr lang="en-US" sz="2400" dirty="0" smtClean="0">
                <a:latin typeface="BRH Kannada RN" pitchFamily="2" charset="0"/>
              </a:rPr>
              <a:t> ª</a:t>
            </a:r>
            <a:r>
              <a:rPr lang="en-US" sz="2400" dirty="0" err="1" smtClean="0">
                <a:latin typeface="BRH Kannada RN" pitchFamily="2" charset="0"/>
              </a:rPr>
              <a:t>ÀiÁUÀðzÀ±Àð£À</a:t>
            </a:r>
            <a:r>
              <a:rPr lang="en-US" sz="2400" dirty="0" smtClean="0">
                <a:latin typeface="BRH Kannada RN" pitchFamily="2" charset="0"/>
              </a:rPr>
              <a:t> </a:t>
            </a:r>
            <a:r>
              <a:rPr lang="en-US" sz="2400" dirty="0" err="1" smtClean="0">
                <a:latin typeface="BRH Kannada RN" pitchFamily="2" charset="0"/>
              </a:rPr>
              <a:t>MzÀV¸ÀÄªÀÅzÀÄ</a:t>
            </a:r>
            <a:r>
              <a:rPr lang="en-US" sz="2400" dirty="0" smtClean="0">
                <a:latin typeface="BRH Kannada RN" pitchFamily="2" charset="0"/>
              </a:rPr>
              <a:t>.</a:t>
            </a:r>
          </a:p>
          <a:p>
            <a:pPr marL="457200" lvl="0" indent="-457200">
              <a:buAutoNum type="arabicPeriod"/>
            </a:pPr>
            <a:r>
              <a:rPr lang="en-US" sz="2400" dirty="0" smtClean="0">
                <a:latin typeface="BRH Kannada RN" pitchFamily="2" charset="0"/>
              </a:rPr>
              <a:t>UÀæAxÁ®AiÀÄUÀ½UÉ </a:t>
            </a:r>
            <a:r>
              <a:rPr lang="en-US" sz="2400" dirty="0" err="1" smtClean="0">
                <a:latin typeface="BRH Kannada RN" pitchFamily="2" charset="0"/>
              </a:rPr>
              <a:t>D£ï</a:t>
            </a:r>
            <a:r>
              <a:rPr lang="en-US" sz="2400" dirty="0" smtClean="0">
                <a:latin typeface="BRH Kannada RN" pitchFamily="2" charset="0"/>
              </a:rPr>
              <a:t> ¯</a:t>
            </a:r>
            <a:r>
              <a:rPr lang="en-US" sz="2400" dirty="0" err="1" smtClean="0">
                <a:latin typeface="BRH Kannada RN" pitchFamily="2" charset="0"/>
              </a:rPr>
              <a:t>ÉÊ£ï</a:t>
            </a:r>
            <a:r>
              <a:rPr lang="en-US" sz="2400" dirty="0" smtClean="0">
                <a:latin typeface="BRH Kannada RN" pitchFamily="2" charset="0"/>
              </a:rPr>
              <a:t> ª</a:t>
            </a:r>
            <a:r>
              <a:rPr lang="en-US" sz="2400" dirty="0" err="1" smtClean="0">
                <a:latin typeface="BRH Kannada RN" pitchFamily="2" charset="0"/>
              </a:rPr>
              <a:t>ÀåªÀ¸ÉÜ</a:t>
            </a:r>
            <a:r>
              <a:rPr lang="en-US" sz="2400" dirty="0" smtClean="0">
                <a:latin typeface="BRH Kannada RN" pitchFamily="2" charset="0"/>
              </a:rPr>
              <a:t> </a:t>
            </a:r>
            <a:r>
              <a:rPr lang="en-US" sz="2400" dirty="0" err="1" smtClean="0">
                <a:latin typeface="BRH Kannada RN" pitchFamily="2" charset="0"/>
              </a:rPr>
              <a:t>PÀ°à¸ÀÄªÀÅzÀÄ</a:t>
            </a:r>
            <a:r>
              <a:rPr lang="en-US" sz="2400" dirty="0" smtClean="0">
                <a:latin typeface="BRH Kannada RN" pitchFamily="2" charset="0"/>
              </a:rPr>
              <a:t>.</a:t>
            </a:r>
          </a:p>
          <a:p>
            <a:pPr marL="457200" lvl="0" indent="-457200">
              <a:buAutoNum type="arabicPeriod"/>
            </a:pPr>
            <a:endParaRPr lang="en-US" sz="2400" dirty="0" smtClean="0">
              <a:latin typeface="BRH Kannada RN" pitchFamily="2" charset="0"/>
            </a:endParaRPr>
          </a:p>
          <a:p>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562600"/>
          </a:xfrm>
        </p:spPr>
        <p:txBody>
          <a:bodyPr>
            <a:normAutofit fontScale="92500" lnSpcReduction="10000"/>
          </a:bodyPr>
          <a:lstStyle/>
          <a:p>
            <a:pPr>
              <a:buNone/>
            </a:pPr>
            <a:r>
              <a:rPr lang="en-US" sz="2400" b="1" dirty="0" err="1" smtClean="0">
                <a:latin typeface="BRH Kannada RN" pitchFamily="2" charset="0"/>
              </a:rPr>
              <a:t>eÁÕ£À</a:t>
            </a:r>
            <a:r>
              <a:rPr lang="en-US" sz="2400" b="1" dirty="0" smtClean="0">
                <a:latin typeface="BRH Kannada RN" pitchFamily="2" charset="0"/>
              </a:rPr>
              <a:t> </a:t>
            </a:r>
            <a:r>
              <a:rPr lang="en-US" sz="2400" b="1" dirty="0" err="1" smtClean="0">
                <a:latin typeface="BRH Kannada RN" pitchFamily="2" charset="0"/>
              </a:rPr>
              <a:t>zÀ±Àð£À</a:t>
            </a:r>
            <a:endParaRPr lang="en-US" sz="2400" dirty="0" smtClean="0">
              <a:latin typeface="BRH Kannada RN" pitchFamily="2" charset="0"/>
            </a:endParaRPr>
          </a:p>
          <a:p>
            <a:r>
              <a:rPr lang="en-US" sz="2400" b="1" dirty="0" smtClean="0">
                <a:latin typeface="BRH Kannada RN" pitchFamily="2" charset="0"/>
              </a:rPr>
              <a:t>PÁAiÀÄðPÀæªÀÄUÀ¼ÀÄ</a:t>
            </a:r>
            <a:endParaRPr lang="en-US" sz="2400" dirty="0" smtClean="0">
              <a:latin typeface="BRH Kannada RN" pitchFamily="2" charset="0"/>
            </a:endParaRPr>
          </a:p>
          <a:p>
            <a:r>
              <a:rPr lang="en-US" sz="2400" dirty="0" smtClean="0">
                <a:latin typeface="BRH Kannada RN" pitchFamily="2" charset="0"/>
              </a:rPr>
              <a:t> ±</a:t>
            </a:r>
            <a:r>
              <a:rPr lang="en-US" sz="2400" dirty="0" err="1" smtClean="0">
                <a:latin typeface="BRH Kannada RN" pitchFamily="2" charset="0"/>
              </a:rPr>
              <a:t>ÀæªÀå</a:t>
            </a:r>
            <a:r>
              <a:rPr lang="en-US" sz="2400" dirty="0" smtClean="0">
                <a:latin typeface="BRH Kannada RN" pitchFamily="2" charset="0"/>
              </a:rPr>
              <a:t> ª</a:t>
            </a:r>
            <a:r>
              <a:rPr lang="en-US" sz="2400" dirty="0" err="1" smtClean="0">
                <a:latin typeface="BRH Kannada RN" pitchFamily="2" charset="0"/>
              </a:rPr>
              <a:t>ÀiÁzsÀåªÀÄªÁzÀ</a:t>
            </a:r>
            <a:r>
              <a:rPr lang="en-US" sz="2400" dirty="0" smtClean="0">
                <a:latin typeface="BRH Kannada RN" pitchFamily="2" charset="0"/>
              </a:rPr>
              <a:t> </a:t>
            </a:r>
            <a:r>
              <a:rPr lang="en-US" sz="2400" dirty="0" err="1" smtClean="0">
                <a:latin typeface="BRH Kannada RN" pitchFamily="2" charset="0"/>
              </a:rPr>
              <a:t>gÉÃrAiÉÆÃ</a:t>
            </a:r>
            <a:r>
              <a:rPr lang="en-US" sz="2400" dirty="0" smtClean="0">
                <a:latin typeface="BRH Kannada RN" pitchFamily="2" charset="0"/>
              </a:rPr>
              <a:t> ªÀÄÆ®PÀ ¥</a:t>
            </a:r>
            <a:r>
              <a:rPr lang="en-US" sz="2400" dirty="0" err="1" smtClean="0">
                <a:latin typeface="BRH Kannada RN" pitchFamily="2" charset="0"/>
              </a:rPr>
              <a:t>Àæ¸ÀÄÛvÀ</a:t>
            </a:r>
            <a:r>
              <a:rPr lang="en-US" sz="2400" dirty="0" smtClean="0">
                <a:latin typeface="BRH Kannada RN" pitchFamily="2" charset="0"/>
              </a:rPr>
              <a:t> ¥</a:t>
            </a:r>
            <a:r>
              <a:rPr lang="en-US" sz="2400" dirty="0" err="1" smtClean="0">
                <a:latin typeface="BRH Kannada RN" pitchFamily="2" charset="0"/>
              </a:rPr>
              <a:t>ÁæxÀ«ÄPÀ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ª</a:t>
            </a:r>
            <a:r>
              <a:rPr lang="en-US" sz="2400" dirty="0" err="1" smtClean="0">
                <a:latin typeface="BRH Kannada RN" pitchFamily="2" charset="0"/>
              </a:rPr>
              <a:t>ÀiÁzsÀå«ÄPÀ</a:t>
            </a:r>
            <a:r>
              <a:rPr lang="en-US" sz="2400" dirty="0" smtClean="0">
                <a:latin typeface="BRH Kannada RN" pitchFamily="2" charset="0"/>
              </a:rPr>
              <a:t> ±Á¯Á PÁAiÀÄðPÀæªÀÄUÀ¼ÀÄ ¥ÀoÀåªÀ£ÁßzsÀj¹ ¥</a:t>
            </a:r>
            <a:r>
              <a:rPr lang="en-US" sz="2400" dirty="0" err="1" smtClean="0">
                <a:latin typeface="BRH Kannada RN" pitchFamily="2" charset="0"/>
              </a:rPr>
              <a:t>Àæ¸ÁgÀªÁUÀÄwÛªÉ</a:t>
            </a:r>
            <a:r>
              <a:rPr lang="en-US" sz="2400" dirty="0" smtClean="0">
                <a:latin typeface="BRH Kannada RN" pitchFamily="2" charset="0"/>
              </a:rPr>
              <a:t>.</a:t>
            </a:r>
          </a:p>
          <a:p>
            <a:pPr lvl="0"/>
            <a:r>
              <a:rPr lang="en-US" sz="2400" dirty="0" err="1" smtClean="0">
                <a:latin typeface="BRH Kannada RN" pitchFamily="2" charset="0"/>
              </a:rPr>
              <a:t>EA¢gÁ</a:t>
            </a:r>
            <a:r>
              <a:rPr lang="en-US" sz="2400" dirty="0" smtClean="0">
                <a:latin typeface="BRH Kannada RN" pitchFamily="2" charset="0"/>
              </a:rPr>
              <a:t> </a:t>
            </a:r>
            <a:r>
              <a:rPr lang="en-US" sz="2400" dirty="0" err="1" smtClean="0">
                <a:latin typeface="BRH Kannada RN" pitchFamily="2" charset="0"/>
              </a:rPr>
              <a:t>UÁA¢ü</a:t>
            </a:r>
            <a:r>
              <a:rPr lang="en-US" sz="2400" dirty="0" smtClean="0">
                <a:latin typeface="BRH Kannada RN" pitchFamily="2" charset="0"/>
              </a:rPr>
              <a:t> ªÀÄÄPÀÛ «±</a:t>
            </a:r>
            <a:r>
              <a:rPr lang="en-US" sz="2400" dirty="0" err="1" smtClean="0">
                <a:latin typeface="BRH Kannada RN" pitchFamily="2" charset="0"/>
              </a:rPr>
              <a:t>Àé</a:t>
            </a:r>
            <a:r>
              <a:rPr lang="en-US" sz="2400" dirty="0" smtClean="0">
                <a:latin typeface="BRH Kannada RN" pitchFamily="2" charset="0"/>
              </a:rPr>
              <a:t> «</a:t>
            </a:r>
            <a:r>
              <a:rPr lang="en-US" sz="2400" dirty="0" err="1" smtClean="0">
                <a:latin typeface="BRH Kannada RN" pitchFamily="2" charset="0"/>
              </a:rPr>
              <a:t>zÁå</a:t>
            </a:r>
            <a:r>
              <a:rPr lang="en-US" sz="2400" dirty="0" smtClean="0">
                <a:latin typeface="BRH Kannada RN" pitchFamily="2" charset="0"/>
              </a:rPr>
              <a:t>¤®</a:t>
            </a:r>
            <a:r>
              <a:rPr lang="en-US" sz="2400" dirty="0" err="1" smtClean="0">
                <a:latin typeface="BRH Kannada RN" pitchFamily="2" charset="0"/>
              </a:rPr>
              <a:t>AiÀÄzÀ</a:t>
            </a:r>
            <a:r>
              <a:rPr lang="en-US" sz="2400" dirty="0" smtClean="0">
                <a:latin typeface="BRH Kannada RN" pitchFamily="2" charset="0"/>
              </a:rPr>
              <a:t> PÁAiÀÄðPÀæªÀÄUÀ¼ÀÄ ºÁUÀÆ </a:t>
            </a:r>
            <a:r>
              <a:rPr lang="en-US" sz="2400" dirty="0" err="1" smtClean="0">
                <a:latin typeface="BRH Kannada RN" pitchFamily="2" charset="0"/>
              </a:rPr>
              <a:t>PÀ£ÁðlPÀ</a:t>
            </a:r>
            <a:r>
              <a:rPr lang="en-US" sz="2400" dirty="0" smtClean="0">
                <a:latin typeface="BRH Kannada RN" pitchFamily="2" charset="0"/>
              </a:rPr>
              <a:t> ªÀÄÄPÀÛ «±</a:t>
            </a:r>
            <a:r>
              <a:rPr lang="en-US" sz="2400" dirty="0" err="1" smtClean="0">
                <a:latin typeface="BRH Kannada RN" pitchFamily="2" charset="0"/>
              </a:rPr>
              <a:t>Àé</a:t>
            </a:r>
            <a:r>
              <a:rPr lang="en-US" sz="2400" dirty="0" smtClean="0">
                <a:latin typeface="BRH Kannada RN" pitchFamily="2" charset="0"/>
              </a:rPr>
              <a:t> «zÁå®AiÀÄUÀ¼À PÁAiÀÄðPÀæªÀÄUÀ¼ÀÄ ¥</a:t>
            </a:r>
            <a:r>
              <a:rPr lang="en-US" sz="2400" dirty="0" err="1" smtClean="0">
                <a:latin typeface="BRH Kannada RN" pitchFamily="2" charset="0"/>
              </a:rPr>
              <a:t>Àæ¸ÁgÀªÁUÀÄvÀÛªÉ</a:t>
            </a:r>
            <a:r>
              <a:rPr lang="en-US" sz="2400" dirty="0" smtClean="0">
                <a:latin typeface="BRH Kannada RN" pitchFamily="2" charset="0"/>
              </a:rPr>
              <a:t>.</a:t>
            </a:r>
          </a:p>
          <a:p>
            <a:pPr lvl="0"/>
            <a:r>
              <a:rPr lang="en-US" sz="2400" dirty="0" smtClean="0">
                <a:latin typeface="BRH Kannada RN" pitchFamily="2" charset="0"/>
              </a:rPr>
              <a:t>n. «. PÁAiÀÄðPÀæªÀÄUÀ¼À£ÀÄß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ÀiÁqÀÄvÀÛzÉ</a:t>
            </a:r>
            <a:r>
              <a:rPr lang="en-US" sz="2400" dirty="0" smtClean="0">
                <a:latin typeface="BRH Kannada RN" pitchFamily="2" charset="0"/>
              </a:rPr>
              <a:t>. </a:t>
            </a:r>
          </a:p>
          <a:p>
            <a:pPr lvl="0"/>
            <a:r>
              <a:rPr lang="en-US" sz="2400" dirty="0" err="1" smtClean="0">
                <a:latin typeface="BRH Kannada RN" pitchFamily="2" charset="0"/>
              </a:rPr>
              <a:t>D£ï</a:t>
            </a:r>
            <a:r>
              <a:rPr lang="en-US" sz="2400" dirty="0" smtClean="0">
                <a:latin typeface="BRH Kannada RN" pitchFamily="2" charset="0"/>
              </a:rPr>
              <a:t>-¯</a:t>
            </a:r>
            <a:r>
              <a:rPr lang="en-US" sz="2400" dirty="0" err="1" smtClean="0">
                <a:latin typeface="BRH Kannada RN" pitchFamily="2" charset="0"/>
              </a:rPr>
              <a:t>ÉÊ£ï</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D¥sï</a:t>
            </a:r>
            <a:r>
              <a:rPr lang="en-US" sz="2400" dirty="0" smtClean="0">
                <a:latin typeface="BRH Kannada RN" pitchFamily="2" charset="0"/>
              </a:rPr>
              <a:t>-¯</a:t>
            </a:r>
            <a:r>
              <a:rPr lang="en-US" sz="2400" dirty="0" err="1" smtClean="0">
                <a:latin typeface="BRH Kannada RN" pitchFamily="2" charset="0"/>
              </a:rPr>
              <a:t>ÉÊ£ï</a:t>
            </a:r>
            <a:r>
              <a:rPr lang="en-US" sz="2400" dirty="0" smtClean="0">
                <a:latin typeface="BRH Kannada RN" pitchFamily="2" charset="0"/>
              </a:rPr>
              <a:t> ¥ÁoÀUÀ¼ÀÄ ¸ÀºÀ ª</a:t>
            </a:r>
            <a:r>
              <a:rPr lang="en-US" sz="2400" dirty="0" err="1" smtClean="0">
                <a:latin typeface="BRH Kannada RN" pitchFamily="2" charset="0"/>
              </a:rPr>
              <a:t>ÀåQÛUÀvÀ</a:t>
            </a:r>
            <a:r>
              <a:rPr lang="en-US" sz="2400" dirty="0" smtClean="0">
                <a:latin typeface="BRH Kannada RN" pitchFamily="2" charset="0"/>
              </a:rPr>
              <a:t> ¨</a:t>
            </a:r>
            <a:r>
              <a:rPr lang="en-US" sz="2400" dirty="0" err="1" smtClean="0">
                <a:latin typeface="BRH Kannada RN" pitchFamily="2" charset="0"/>
              </a:rPr>
              <a:t>ÉÆÃzsÀ£ÉAiÀÄ£ÁßV¸ÀÄwÛzÉ</a:t>
            </a:r>
            <a:r>
              <a:rPr lang="en-US" sz="2400" dirty="0" smtClean="0">
                <a:latin typeface="BRH Kannada RN" pitchFamily="2" charset="0"/>
              </a:rPr>
              <a:t>.</a:t>
            </a:r>
          </a:p>
          <a:p>
            <a:pPr lvl="0"/>
            <a:r>
              <a:rPr lang="en-US" sz="2400" dirty="0" smtClean="0">
                <a:latin typeface="BRH Kannada RN" pitchFamily="2" charset="0"/>
              </a:rPr>
              <a:t>ª</a:t>
            </a:r>
            <a:r>
              <a:rPr lang="en-US" sz="2400" dirty="0" err="1" smtClean="0">
                <a:latin typeface="BRH Kannada RN" pitchFamily="2" charset="0"/>
              </a:rPr>
              <a:t>ÀÄÄ¢ævÀ</a:t>
            </a:r>
            <a:r>
              <a:rPr lang="en-US" sz="2400" dirty="0" smtClean="0">
                <a:latin typeface="BRH Kannada RN" pitchFamily="2" charset="0"/>
              </a:rPr>
              <a:t> ¥ÁoÀUÀ¼À£ÀÄß ¤</a:t>
            </a:r>
            <a:r>
              <a:rPr lang="en-US" sz="2400" dirty="0" err="1" smtClean="0">
                <a:latin typeface="BRH Kannada RN" pitchFamily="2" charset="0"/>
              </a:rPr>
              <a:t>ÃqÀÄvÀÛzÉ</a:t>
            </a:r>
            <a:r>
              <a:rPr lang="en-US" sz="2400" dirty="0" smtClean="0">
                <a:latin typeface="BRH Kannada RN" pitchFamily="2" charset="0"/>
              </a:rPr>
              <a:t>.</a:t>
            </a:r>
          </a:p>
          <a:p>
            <a:pPr lvl="0"/>
            <a:r>
              <a:rPr lang="en-US" sz="2400" dirty="0" smtClean="0">
                <a:latin typeface="BRH Kannada RN" pitchFamily="2" charset="0"/>
              </a:rPr>
              <a:t>AiÀÄÄ.f.¹ PÁAiÀÄðPÀæªÀÄUÀ¼ÀÄ ¥</a:t>
            </a:r>
            <a:r>
              <a:rPr lang="en-US" sz="2400" dirty="0" err="1" smtClean="0">
                <a:latin typeface="BRH Kannada RN" pitchFamily="2" charset="0"/>
              </a:rPr>
              <a:t>Àæ¸ÁgÀªÁUÀÄvÀÛªÉ</a:t>
            </a:r>
            <a:r>
              <a:rPr lang="en-US" sz="2400" dirty="0" smtClean="0">
                <a:latin typeface="BRH Kannada RN" pitchFamily="2" charset="0"/>
              </a:rPr>
              <a:t>.</a:t>
            </a:r>
          </a:p>
          <a:p>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a:t>
            </a:r>
            <a:r>
              <a:rPr lang="en-US" dirty="0" err="1" smtClean="0">
                <a:latin typeface="BRH Kannada RN" pitchFamily="2" charset="0"/>
              </a:rPr>
              <a:t>ÀiÁ»w</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a:t>
            </a:r>
            <a:r>
              <a:rPr lang="en-US" dirty="0" err="1" smtClean="0">
                <a:latin typeface="BRH Kannada RN" pitchFamily="2" charset="0"/>
              </a:rPr>
              <a:t>vÀAvÀæeÁÕ£ÀzÀ</a:t>
            </a:r>
            <a:r>
              <a:rPr lang="en-US" dirty="0" smtClean="0">
                <a:latin typeface="BRH Kannada RN" pitchFamily="2" charset="0"/>
              </a:rPr>
              <a:t> ¥</a:t>
            </a:r>
            <a:r>
              <a:rPr lang="en-US" dirty="0" err="1" smtClean="0">
                <a:latin typeface="BRH Kannada RN" pitchFamily="2" charset="0"/>
              </a:rPr>
              <a:t>ÀjPÀ®à£É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mÁ«Äè£ï¸À£ï</a:t>
            </a:r>
            <a:r>
              <a:rPr lang="en-US" sz="2400" dirty="0" smtClean="0">
                <a:latin typeface="BRH Kannada RN" pitchFamily="2" charset="0"/>
              </a:rPr>
              <a:t> – </a:t>
            </a:r>
            <a:r>
              <a:rPr lang="en-US" sz="2400" dirty="0" err="1" smtClean="0">
                <a:latin typeface="BRH Kannada RN" pitchFamily="2" charset="0"/>
              </a:rPr>
              <a:t>M§â</a:t>
            </a:r>
            <a:r>
              <a:rPr lang="en-US" sz="2400" dirty="0" smtClean="0">
                <a:latin typeface="BRH Kannada RN" pitchFamily="2" charset="0"/>
              </a:rPr>
              <a:t> ª</a:t>
            </a:r>
            <a:r>
              <a:rPr lang="en-US" sz="2400" dirty="0" err="1" smtClean="0">
                <a:latin typeface="BRH Kannada RN" pitchFamily="2" charset="0"/>
              </a:rPr>
              <a:t>ÀåQÛ</a:t>
            </a:r>
            <a:r>
              <a:rPr lang="en-US" sz="2400" dirty="0" smtClean="0">
                <a:latin typeface="BRH Kannada RN" pitchFamily="2" charset="0"/>
              </a:rPr>
              <a:t> ª</a:t>
            </a:r>
            <a:r>
              <a:rPr lang="en-US" sz="2400" dirty="0" err="1" smtClean="0">
                <a:latin typeface="BRH Kannada RN" pitchFamily="2" charset="0"/>
              </a:rPr>
              <a:t>ÀÄvÉÆÛ§â</a:t>
            </a:r>
            <a:r>
              <a:rPr lang="en-US" sz="2400" dirty="0" smtClean="0">
                <a:latin typeface="BRH Kannada RN" pitchFamily="2" charset="0"/>
              </a:rPr>
              <a:t> ª</a:t>
            </a:r>
            <a:r>
              <a:rPr lang="en-US" sz="2400" dirty="0" err="1" smtClean="0">
                <a:latin typeface="BRH Kannada RN" pitchFamily="2" charset="0"/>
              </a:rPr>
              <a:t>ÀåQÛUÉ</a:t>
            </a:r>
            <a:r>
              <a:rPr lang="en-US" sz="2400" dirty="0" smtClean="0">
                <a:latin typeface="BRH Kannada RN" pitchFamily="2" charset="0"/>
              </a:rPr>
              <a:t> </a:t>
            </a:r>
            <a:r>
              <a:rPr lang="en-US" sz="2400" dirty="0" err="1" smtClean="0">
                <a:latin typeface="BRH Kannada RN" pitchFamily="2" charset="0"/>
              </a:rPr>
              <a:t>AiÀiÁªÀÅzÉÃ</a:t>
            </a:r>
            <a:r>
              <a:rPr lang="en-US" sz="2400" dirty="0" smtClean="0">
                <a:latin typeface="BRH Kannada RN" pitchFamily="2" charset="0"/>
              </a:rPr>
              <a:t> ¸</a:t>
            </a:r>
            <a:r>
              <a:rPr lang="en-US" sz="2400" dirty="0" err="1" smtClean="0">
                <a:latin typeface="BRH Kannada RN" pitchFamily="2" charset="0"/>
              </a:rPr>
              <a:t>ÁzsÀ£À¢AzÀ</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ª</a:t>
            </a:r>
            <a:r>
              <a:rPr lang="en-US" sz="2400" dirty="0" err="1" smtClean="0">
                <a:latin typeface="BRH Kannada RN" pitchFamily="2" charset="0"/>
              </a:rPr>
              <a:t>ÀiÁzsÀåªÀÄ¢AzÀ</a:t>
            </a:r>
            <a:r>
              <a:rPr lang="en-US" sz="2400" dirty="0" smtClean="0">
                <a:latin typeface="BRH Kannada RN" pitchFamily="2" charset="0"/>
              </a:rPr>
              <a:t> ¸</a:t>
            </a:r>
            <a:r>
              <a:rPr lang="en-US" sz="2400" dirty="0" err="1" smtClean="0">
                <a:latin typeface="BRH Kannada RN" pitchFamily="2" charset="0"/>
              </a:rPr>
              <a:t>ÀAzÉÃ±ÀªÀ£ÀÄß</a:t>
            </a:r>
            <a:r>
              <a:rPr lang="en-US" sz="2400" dirty="0" smtClean="0">
                <a:latin typeface="BRH Kannada RN" pitchFamily="2" charset="0"/>
              </a:rPr>
              <a:t> PÀ½¸ÀÄªÀ ¥</a:t>
            </a:r>
            <a:r>
              <a:rPr lang="en-US" sz="2400" dirty="0" err="1" smtClean="0">
                <a:latin typeface="BRH Kannada RN" pitchFamily="2" charset="0"/>
              </a:rPr>
              <a:t>ÀæQæAiÉÄAiÉÄÃ</a:t>
            </a:r>
            <a:r>
              <a:rPr lang="en-US" sz="2400" dirty="0" smtClean="0">
                <a:latin typeface="BRH Kannada RN" pitchFamily="2" charset="0"/>
              </a:rPr>
              <a:t> ¸ÀAªÀºÀ£À.</a:t>
            </a:r>
          </a:p>
          <a:p>
            <a:r>
              <a:rPr lang="en-US" sz="2400" dirty="0" smtClean="0">
                <a:latin typeface="BRH Kannada RN" pitchFamily="2" charset="0"/>
              </a:rPr>
              <a:t>°</a:t>
            </a:r>
            <a:r>
              <a:rPr lang="en-US" sz="2400" dirty="0" err="1" smtClean="0">
                <a:latin typeface="BRH Kannada RN" pitchFamily="2" charset="0"/>
              </a:rPr>
              <a:t>ÃUÀ£ïì</a:t>
            </a:r>
            <a:r>
              <a:rPr lang="en-US" sz="2400" dirty="0" smtClean="0">
                <a:latin typeface="BRH Kannada RN" pitchFamily="2" charset="0"/>
              </a:rPr>
              <a:t> – </a:t>
            </a:r>
            <a:r>
              <a:rPr lang="en-US" sz="2400" dirty="0" err="1" smtClean="0">
                <a:latin typeface="BRH Kannada RN" pitchFamily="2" charset="0"/>
              </a:rPr>
              <a:t>M§âgÀÄ</a:t>
            </a:r>
            <a:r>
              <a:rPr lang="en-US" sz="2400" dirty="0" smtClean="0">
                <a:latin typeface="BRH Kannada RN" pitchFamily="2" charset="0"/>
              </a:rPr>
              <a:t> </a:t>
            </a:r>
            <a:r>
              <a:rPr lang="en-US" sz="2400" dirty="0" err="1" smtClean="0">
                <a:latin typeface="BRH Kannada RN" pitchFamily="2" charset="0"/>
              </a:rPr>
              <a:t>vÀªÀÄä</a:t>
            </a:r>
            <a:r>
              <a:rPr lang="en-US" sz="2400" dirty="0" smtClean="0">
                <a:latin typeface="BRH Kannada RN" pitchFamily="2" charset="0"/>
              </a:rPr>
              <a:t> ª</a:t>
            </a:r>
            <a:r>
              <a:rPr lang="en-US" sz="2400" dirty="0" err="1" smtClean="0">
                <a:latin typeface="BRH Kannada RN" pitchFamily="2" charset="0"/>
              </a:rPr>
              <a:t>ÀÄ£ÀzÀ</a:t>
            </a:r>
            <a:r>
              <a:rPr lang="en-US" sz="2400" dirty="0" smtClean="0">
                <a:latin typeface="BRH Kannada RN" pitchFamily="2" charset="0"/>
              </a:rPr>
              <a:t> «ZÁgÀUÀ¼À£ÀÄß ª</a:t>
            </a:r>
            <a:r>
              <a:rPr lang="en-US" sz="2400" dirty="0" err="1" smtClean="0">
                <a:latin typeface="BRH Kannada RN" pitchFamily="2" charset="0"/>
              </a:rPr>
              <a:t>ÀÄvÀÄÛ</a:t>
            </a:r>
            <a:r>
              <a:rPr lang="en-US" sz="2400" dirty="0" smtClean="0">
                <a:latin typeface="BRH Kannada RN" pitchFamily="2" charset="0"/>
              </a:rPr>
              <a:t> ¨sÁªÀ£ÉUÀ¼À£ÀÄß </a:t>
            </a:r>
            <a:r>
              <a:rPr lang="en-US" sz="2400" dirty="0" err="1" smtClean="0">
                <a:latin typeface="BRH Kannada RN" pitchFamily="2" charset="0"/>
              </a:rPr>
              <a:t>M§âjUÉÆ§âgÀÄ</a:t>
            </a:r>
            <a:r>
              <a:rPr lang="en-US" sz="2400" dirty="0" smtClean="0">
                <a:latin typeface="BRH Kannada RN" pitchFamily="2" charset="0"/>
              </a:rPr>
              <a:t> §zÀ¯Á¬Ä¹PÉÆ¼ÀÄîªÀ ¥</a:t>
            </a:r>
            <a:r>
              <a:rPr lang="en-US" sz="2400" dirty="0" err="1" smtClean="0">
                <a:latin typeface="BRH Kannada RN" pitchFamily="2" charset="0"/>
              </a:rPr>
              <a:t>ÀæQæAiÉÄAiÉÄÃ</a:t>
            </a:r>
            <a:r>
              <a:rPr lang="en-US" sz="2400" dirty="0" smtClean="0">
                <a:latin typeface="BRH Kannada RN" pitchFamily="2" charset="0"/>
              </a:rPr>
              <a:t> ¸ÀAªÀºÀ£À.</a:t>
            </a:r>
          </a:p>
          <a:p>
            <a:r>
              <a:rPr lang="en-US" sz="2400" dirty="0" smtClean="0">
                <a:latin typeface="BRH Kannada RN" pitchFamily="2" charset="0"/>
              </a:rPr>
              <a:t>º</a:t>
            </a:r>
            <a:r>
              <a:rPr lang="en-US" sz="2400" dirty="0" err="1" smtClean="0">
                <a:latin typeface="BRH Kannada RN" pitchFamily="2" charset="0"/>
              </a:rPr>
              <a:t>ÁåªÀ®AqÀ</a:t>
            </a:r>
            <a:r>
              <a:rPr lang="en-US" sz="2400" dirty="0" smtClean="0">
                <a:latin typeface="BRH Kannada RN" pitchFamily="2" charset="0"/>
              </a:rPr>
              <a:t> – </a:t>
            </a:r>
            <a:r>
              <a:rPr lang="en-US" sz="2400" dirty="0" err="1" smtClean="0">
                <a:latin typeface="BRH Kannada RN" pitchFamily="2" charset="0"/>
              </a:rPr>
              <a:t>M§â£ÀÄ</a:t>
            </a:r>
            <a:r>
              <a:rPr lang="en-US" sz="2400" dirty="0" smtClean="0">
                <a:latin typeface="BRH Kannada RN" pitchFamily="2" charset="0"/>
              </a:rPr>
              <a:t> </a:t>
            </a:r>
            <a:r>
              <a:rPr lang="en-US" sz="2400" dirty="0" err="1" smtClean="0">
                <a:latin typeface="BRH Kannada RN" pitchFamily="2" charset="0"/>
              </a:rPr>
              <a:t>E£ÉÆß§â£À</a:t>
            </a:r>
            <a:r>
              <a:rPr lang="en-US" sz="2400" dirty="0" smtClean="0">
                <a:latin typeface="BRH Kannada RN" pitchFamily="2" charset="0"/>
              </a:rPr>
              <a:t> ª</a:t>
            </a:r>
            <a:r>
              <a:rPr lang="en-US" sz="2400" dirty="0" err="1" smtClean="0">
                <a:latin typeface="BRH Kannada RN" pitchFamily="2" charset="0"/>
              </a:rPr>
              <a:t>ÀvÀð£ÉAiÀÄ°è</a:t>
            </a:r>
            <a:r>
              <a:rPr lang="en-US" sz="2400" dirty="0" smtClean="0">
                <a:latin typeface="BRH Kannada RN" pitchFamily="2" charset="0"/>
              </a:rPr>
              <a:t> §</a:t>
            </a:r>
            <a:r>
              <a:rPr lang="en-US" sz="2400" dirty="0" err="1" smtClean="0">
                <a:latin typeface="BRH Kannada RN" pitchFamily="2" charset="0"/>
              </a:rPr>
              <a:t>zÀ¯ÁªÀuÉ</a:t>
            </a:r>
            <a:r>
              <a:rPr lang="en-US" sz="2400" dirty="0" smtClean="0">
                <a:latin typeface="BRH Kannada RN" pitchFamily="2" charset="0"/>
              </a:rPr>
              <a:t> </a:t>
            </a:r>
            <a:r>
              <a:rPr lang="en-US" sz="2400" dirty="0" err="1" smtClean="0">
                <a:latin typeface="BRH Kannada RN" pitchFamily="2" charset="0"/>
              </a:rPr>
              <a:t>vÀgÀ®Ä</a:t>
            </a:r>
            <a:r>
              <a:rPr lang="en-US" sz="2400" dirty="0" smtClean="0">
                <a:latin typeface="BRH Kannada RN" pitchFamily="2" charset="0"/>
              </a:rPr>
              <a:t> ª</a:t>
            </a:r>
            <a:r>
              <a:rPr lang="en-US" sz="2400" dirty="0" err="1" smtClean="0">
                <a:latin typeface="BRH Kannada RN" pitchFamily="2" charset="0"/>
              </a:rPr>
              <a:t>ÀiÁqÀÄªÀ</a:t>
            </a:r>
            <a:r>
              <a:rPr lang="en-US" sz="2400" dirty="0" smtClean="0">
                <a:latin typeface="BRH Kannada RN" pitchFamily="2" charset="0"/>
              </a:rPr>
              <a:t> ¥</a:t>
            </a:r>
            <a:r>
              <a:rPr lang="en-US" sz="2400" dirty="0" err="1" smtClean="0">
                <a:latin typeface="BRH Kannada RN" pitchFamily="2" charset="0"/>
              </a:rPr>
              <a:t>ÀæAiÀÄvÀßªÉÃ</a:t>
            </a:r>
            <a:r>
              <a:rPr lang="en-US" sz="2400" dirty="0" smtClean="0">
                <a:latin typeface="BRH Kannada RN" pitchFamily="2" charset="0"/>
              </a:rPr>
              <a:t> ¸ÀAªÀºÀ£À. </a:t>
            </a:r>
          </a:p>
          <a:p>
            <a:r>
              <a:rPr lang="en-US" sz="2400" dirty="0" smtClean="0">
                <a:latin typeface="BRH Kannada RN" pitchFamily="2" charset="0"/>
              </a:rPr>
              <a:t>ª</a:t>
            </a:r>
            <a:r>
              <a:rPr lang="en-US" sz="2400" dirty="0" err="1" smtClean="0">
                <a:latin typeface="BRH Kannada RN" pitchFamily="2" charset="0"/>
              </a:rPr>
              <a:t>É¨ï¸ÀÖgï</a:t>
            </a:r>
            <a:r>
              <a:rPr lang="en-US" sz="2400" dirty="0" smtClean="0">
                <a:latin typeface="BRH Kannada RN" pitchFamily="2" charset="0"/>
              </a:rPr>
              <a:t> ¤</a:t>
            </a:r>
            <a:r>
              <a:rPr lang="en-US" sz="2400" dirty="0" err="1" smtClean="0">
                <a:latin typeface="BRH Kannada RN" pitchFamily="2" charset="0"/>
              </a:rPr>
              <a:t>WÀAlÄ</a:t>
            </a:r>
            <a:r>
              <a:rPr lang="en-US" sz="2400" dirty="0" smtClean="0">
                <a:latin typeface="BRH Kannada RN" pitchFamily="2" charset="0"/>
              </a:rPr>
              <a:t> - ±À§Ý, ¥</a:t>
            </a:r>
            <a:r>
              <a:rPr lang="en-US" sz="2400" dirty="0" err="1" smtClean="0">
                <a:latin typeface="BRH Kannada RN" pitchFamily="2" charset="0"/>
              </a:rPr>
              <a:t>ÀvÀæ</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¸ÀAzÉÃ±ÀUÀ½AzÀ ª</a:t>
            </a:r>
            <a:r>
              <a:rPr lang="en-US" sz="2400" dirty="0" err="1" smtClean="0">
                <a:latin typeface="BRH Kannada RN" pitchFamily="2" charset="0"/>
              </a:rPr>
              <a:t>ÀiÁ»w</a:t>
            </a:r>
            <a:r>
              <a:rPr lang="en-US" sz="2400" dirty="0" smtClean="0">
                <a:latin typeface="BRH Kannada RN" pitchFamily="2" charset="0"/>
              </a:rPr>
              <a:t> w½¸ÀÄªÀ ª</a:t>
            </a:r>
            <a:r>
              <a:rPr lang="en-US" sz="2400" dirty="0" err="1" smtClean="0">
                <a:latin typeface="BRH Kannada RN" pitchFamily="2" charset="0"/>
              </a:rPr>
              <a:t>ÀåªÀ¸ÉÜ</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vÀvÀéUÀ¼ÀÄ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ÀéAiÀÄA</a:t>
            </a:r>
            <a:r>
              <a:rPr lang="en-US" sz="2400" dirty="0" smtClean="0">
                <a:latin typeface="BRH Kannada RN" pitchFamily="2" charset="0"/>
              </a:rPr>
              <a:t> </a:t>
            </a:r>
            <a:r>
              <a:rPr lang="en-US" sz="2400" dirty="0" err="1" smtClean="0">
                <a:latin typeface="BRH Kannada RN" pitchFamily="2" charset="0"/>
              </a:rPr>
              <a:t>ZÀlÄªÀnPÉAiÀÄ</a:t>
            </a:r>
            <a:r>
              <a:rPr lang="en-US" sz="2400" dirty="0" smtClean="0">
                <a:latin typeface="BRH Kannada RN" pitchFamily="2" charset="0"/>
              </a:rPr>
              <a:t> </a:t>
            </a:r>
            <a:r>
              <a:rPr lang="en-US" sz="2400" dirty="0" err="1" smtClean="0">
                <a:latin typeface="BRH Kannada RN" pitchFamily="2" charset="0"/>
              </a:rPr>
              <a:t>vÀvÀé</a:t>
            </a:r>
            <a:endParaRPr lang="en-US" sz="2400" dirty="0" smtClean="0">
              <a:latin typeface="BRH Kannada RN" pitchFamily="2" charset="0"/>
            </a:endParaRPr>
          </a:p>
          <a:p>
            <a:r>
              <a:rPr lang="en-US" sz="2400" dirty="0" smtClean="0">
                <a:latin typeface="BRH Kannada RN" pitchFamily="2" charset="0"/>
              </a:rPr>
              <a:t>D¸ÀQÛ ¸ÀÈ¶Ö¸ÀÄªÀ ª</a:t>
            </a:r>
            <a:r>
              <a:rPr lang="en-US" sz="2400" dirty="0" err="1" smtClean="0">
                <a:latin typeface="BRH Kannada RN" pitchFamily="2" charset="0"/>
              </a:rPr>
              <a:t>ÀÄvÀÄÛ</a:t>
            </a:r>
            <a:r>
              <a:rPr lang="en-US" sz="2400" dirty="0" smtClean="0">
                <a:latin typeface="BRH Kannada RN" pitchFamily="2" charset="0"/>
              </a:rPr>
              <a:t> ¥Á¯ÉÆÎ¼ÀÄî«PÉAiÀÄ </a:t>
            </a:r>
            <a:r>
              <a:rPr lang="en-US" sz="2400" dirty="0" err="1" smtClean="0">
                <a:latin typeface="BRH Kannada RN" pitchFamily="2" charset="0"/>
              </a:rPr>
              <a:t>vÀvÀé</a:t>
            </a:r>
            <a:endParaRPr lang="en-US" sz="2400" dirty="0" smtClean="0">
              <a:latin typeface="BRH Kannada RN" pitchFamily="2" charset="0"/>
            </a:endParaRPr>
          </a:p>
          <a:p>
            <a:r>
              <a:rPr lang="en-US" sz="2400" dirty="0" err="1" smtClean="0">
                <a:latin typeface="BRH Kannada RN" pitchFamily="2" charset="0"/>
              </a:rPr>
              <a:t>aAvÀ£À</a:t>
            </a:r>
            <a:r>
              <a:rPr lang="en-US" sz="2400" dirty="0" smtClean="0">
                <a:latin typeface="BRH Kannada RN" pitchFamily="2" charset="0"/>
              </a:rPr>
              <a:t> ²Ã®vÉAiÀÄ </a:t>
            </a:r>
            <a:r>
              <a:rPr lang="en-US" sz="2400" dirty="0" err="1" smtClean="0">
                <a:latin typeface="BRH Kannada RN" pitchFamily="2" charset="0"/>
              </a:rPr>
              <a:t>vÀvÀé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ÉÆÃzsÀ£Á</a:t>
            </a:r>
            <a:r>
              <a:rPr lang="en-US" sz="2400" dirty="0" smtClean="0">
                <a:latin typeface="BRH Kannada RN" pitchFamily="2" charset="0"/>
              </a:rPr>
              <a:t> ¥</a:t>
            </a:r>
            <a:r>
              <a:rPr lang="en-US" sz="2400" dirty="0" err="1" smtClean="0">
                <a:latin typeface="BRH Kannada RN" pitchFamily="2" charset="0"/>
              </a:rPr>
              <a:t>Áæ«tåvÉAiÀÄ</a:t>
            </a:r>
            <a:r>
              <a:rPr lang="en-US" sz="2400" dirty="0" smtClean="0">
                <a:latin typeface="BRH Kannada RN" pitchFamily="2" charset="0"/>
              </a:rPr>
              <a:t> </a:t>
            </a:r>
            <a:r>
              <a:rPr lang="en-US" sz="2400" dirty="0" err="1" smtClean="0">
                <a:latin typeface="BRH Kannada RN" pitchFamily="2" charset="0"/>
              </a:rPr>
              <a:t>vÀvÀé</a:t>
            </a:r>
            <a:endParaRPr lang="en-US" sz="2400" dirty="0" smtClean="0">
              <a:latin typeface="BRH Kannada RN" pitchFamily="2" charset="0"/>
            </a:endParaRPr>
          </a:p>
          <a:p>
            <a:r>
              <a:rPr lang="en-US" sz="2400" dirty="0" err="1" smtClean="0">
                <a:latin typeface="BRH Kannada RN" pitchFamily="2" charset="0"/>
              </a:rPr>
              <a:t>EvÀgÀ</a:t>
            </a:r>
            <a:r>
              <a:rPr lang="en-US" sz="2400" dirty="0" smtClean="0">
                <a:latin typeface="BRH Kannada RN" pitchFamily="2" charset="0"/>
              </a:rPr>
              <a:t> ¸ÁzsÀ£ÀUÀ¼À §¼ÀPÉAiÀÄ </a:t>
            </a:r>
            <a:r>
              <a:rPr lang="en-US" sz="2400" dirty="0" err="1" smtClean="0">
                <a:latin typeface="BRH Kannada RN" pitchFamily="2" charset="0"/>
              </a:rPr>
              <a:t>vÀvÀé</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ÉÊ«zsÀåvÉAiÀÄ</a:t>
            </a:r>
            <a:r>
              <a:rPr lang="en-US" sz="2400" dirty="0" smtClean="0">
                <a:latin typeface="BRH Kannada RN" pitchFamily="2" charset="0"/>
              </a:rPr>
              <a:t> </a:t>
            </a:r>
            <a:r>
              <a:rPr lang="en-US" sz="2400" dirty="0" err="1" smtClean="0">
                <a:latin typeface="BRH Kannada RN" pitchFamily="2" charset="0"/>
              </a:rPr>
              <a:t>vÀvÀé</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ÉÊeÁÕ¤PÀvÉAiÀÄ</a:t>
            </a:r>
            <a:r>
              <a:rPr lang="en-US" sz="2400" dirty="0" smtClean="0">
                <a:latin typeface="BRH Kannada RN" pitchFamily="2" charset="0"/>
              </a:rPr>
              <a:t> </a:t>
            </a:r>
            <a:r>
              <a:rPr lang="en-US" sz="2400" dirty="0" err="1" smtClean="0">
                <a:latin typeface="BRH Kannada RN" pitchFamily="2" charset="0"/>
              </a:rPr>
              <a:t>vÀvÀé</a:t>
            </a:r>
            <a:endParaRPr lang="en-US" sz="2400" dirty="0" smtClean="0">
              <a:latin typeface="BRH Kannada RN" pitchFamily="2" charset="0"/>
            </a:endParaRPr>
          </a:p>
          <a:p>
            <a:r>
              <a:rPr lang="en-US" sz="2400" dirty="0" smtClean="0">
                <a:latin typeface="BRH Kannada RN" pitchFamily="2" charset="0"/>
              </a:rPr>
              <a:t>±À§Ý ¸</a:t>
            </a:r>
            <a:r>
              <a:rPr lang="en-US" sz="2400" dirty="0" err="1" smtClean="0">
                <a:latin typeface="BRH Kannada RN" pitchFamily="2" charset="0"/>
              </a:rPr>
              <a:t>ÀA¥ÀvÀÄÛ</a:t>
            </a:r>
            <a:r>
              <a:rPr lang="en-US" sz="2400" dirty="0" smtClean="0">
                <a:latin typeface="BRH Kannada RN" pitchFamily="2" charset="0"/>
              </a:rPr>
              <a:t> º</a:t>
            </a:r>
            <a:r>
              <a:rPr lang="en-US" sz="2400" dirty="0" err="1" smtClean="0">
                <a:latin typeface="BRH Kannada RN" pitchFamily="2" charset="0"/>
              </a:rPr>
              <a:t>ÉaÑ¸ÀÄªÀ</a:t>
            </a:r>
            <a:r>
              <a:rPr lang="en-US" sz="2400" dirty="0" smtClean="0">
                <a:latin typeface="BRH Kannada RN" pitchFamily="2" charset="0"/>
              </a:rPr>
              <a:t> </a:t>
            </a:r>
            <a:r>
              <a:rPr lang="en-US" sz="2400" dirty="0" err="1" smtClean="0">
                <a:latin typeface="BRH Kannada RN" pitchFamily="2" charset="0"/>
              </a:rPr>
              <a:t>vÀvÀé</a:t>
            </a:r>
            <a:endParaRPr lang="en-US" sz="2400" dirty="0" smtClean="0">
              <a:latin typeface="BRH Kannada RN" pitchFamily="2" charset="0"/>
            </a:endParaRPr>
          </a:p>
          <a:p>
            <a:r>
              <a:rPr lang="en-US" sz="2400" dirty="0" smtClean="0">
                <a:latin typeface="BRH Kannada RN" pitchFamily="2" charset="0"/>
              </a:rPr>
              <a:t>PÀ°PÁ </a:t>
            </a:r>
            <a:r>
              <a:rPr lang="en-US" sz="2400" dirty="0" err="1" smtClean="0">
                <a:latin typeface="BRH Kannada RN" pitchFamily="2" charset="0"/>
              </a:rPr>
              <a:t>UÀÄtªÀÄlÖªÀ£ÀÄß</a:t>
            </a:r>
            <a:r>
              <a:rPr lang="en-US" sz="2400" dirty="0" smtClean="0">
                <a:latin typeface="BRH Kannada RN" pitchFamily="2" charset="0"/>
              </a:rPr>
              <a:t> º</a:t>
            </a:r>
            <a:r>
              <a:rPr lang="en-US" sz="2400" dirty="0" err="1" smtClean="0">
                <a:latin typeface="BRH Kannada RN" pitchFamily="2" charset="0"/>
              </a:rPr>
              <a:t>ÉaÑ¸ÀÄªÀ</a:t>
            </a:r>
            <a:r>
              <a:rPr lang="en-US" sz="2400" dirty="0" smtClean="0">
                <a:latin typeface="BRH Kannada RN" pitchFamily="2" charset="0"/>
              </a:rPr>
              <a:t> </a:t>
            </a:r>
            <a:r>
              <a:rPr lang="en-US" sz="2400" dirty="0" err="1" smtClean="0">
                <a:latin typeface="BRH Kannada RN" pitchFamily="2" charset="0"/>
              </a:rPr>
              <a:t>vÀvÀé</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²PÀëtzÀ°è ª</a:t>
            </a:r>
            <a:r>
              <a:rPr lang="en-US" dirty="0" err="1" smtClean="0">
                <a:latin typeface="BRH Kannada RN" pitchFamily="2" charset="0"/>
              </a:rPr>
              <a:t>ÀiÁ»w</a:t>
            </a:r>
            <a:r>
              <a:rPr lang="en-US" dirty="0" smtClean="0">
                <a:latin typeface="BRH Kannada RN" pitchFamily="2" charset="0"/>
              </a:rPr>
              <a:t> ª</a:t>
            </a:r>
            <a:r>
              <a:rPr lang="en-US" dirty="0" err="1" smtClean="0">
                <a:latin typeface="BRH Kannada RN" pitchFamily="2" charset="0"/>
              </a:rPr>
              <a:t>ÀÄvÀÄÛ</a:t>
            </a:r>
            <a:r>
              <a:rPr lang="en-US" dirty="0" smtClean="0">
                <a:latin typeface="BRH Kannada RN" pitchFamily="2" charset="0"/>
              </a:rPr>
              <a:t> </a:t>
            </a:r>
            <a:r>
              <a:rPr lang="en-US" dirty="0" err="1" smtClean="0">
                <a:latin typeface="BRH Kannada RN" pitchFamily="2" charset="0"/>
              </a:rPr>
              <a:t>vÀAvÀæeÁÕ£ÀzÀ</a:t>
            </a:r>
            <a:r>
              <a:rPr lang="en-US" dirty="0" smtClean="0">
                <a:latin typeface="BRH Kannada RN" pitchFamily="2" charset="0"/>
              </a:rPr>
              <a:t> ¥</a:t>
            </a:r>
            <a:r>
              <a:rPr lang="en-US" dirty="0" err="1" smtClean="0">
                <a:latin typeface="BRH Kannada RN" pitchFamily="2" charset="0"/>
              </a:rPr>
              <a:t>ÀjuÁªÀÄ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pPr>
              <a:buNone/>
            </a:pPr>
            <a:r>
              <a:rPr lang="en-US" sz="2400" b="1" dirty="0" smtClean="0">
                <a:latin typeface="BRH Kannada RN" pitchFamily="2" charset="0"/>
              </a:rPr>
              <a:t>¸</a:t>
            </a:r>
            <a:r>
              <a:rPr lang="en-US" sz="2400" b="1" dirty="0" err="1" smtClean="0">
                <a:latin typeface="BRH Kannada RN" pitchFamily="2" charset="0"/>
              </a:rPr>
              <a:t>ÁªÀiÁfPÀ</a:t>
            </a:r>
            <a:r>
              <a:rPr lang="en-US" sz="2400" b="1" dirty="0" smtClean="0">
                <a:latin typeface="BRH Kannada RN" pitchFamily="2" charset="0"/>
              </a:rPr>
              <a:t> </a:t>
            </a:r>
            <a:r>
              <a:rPr lang="en-US" sz="2400" dirty="0" smtClean="0">
                <a:latin typeface="BRH Kannada RN" pitchFamily="2" charset="0"/>
              </a:rPr>
              <a:t>– </a:t>
            </a:r>
          </a:p>
          <a:p>
            <a:r>
              <a:rPr lang="en-US" sz="2400" dirty="0" smtClean="0">
                <a:latin typeface="BRH Kannada RN" pitchFamily="2" charset="0"/>
              </a:rPr>
              <a:t>ª</a:t>
            </a:r>
            <a:r>
              <a:rPr lang="en-US" sz="2400" dirty="0" err="1" smtClean="0">
                <a:latin typeface="BRH Kannada RN" pitchFamily="2" charset="0"/>
              </a:rPr>
              <a:t>ÀUÀðPÉÆÃuÉ</a:t>
            </a:r>
            <a:r>
              <a:rPr lang="en-US" sz="2400" dirty="0" smtClean="0">
                <a:latin typeface="BRH Kannada RN" pitchFamily="2" charset="0"/>
              </a:rPr>
              <a:t> ¸À¤ßªÉÃ±ÀUÀ¼À°è §</a:t>
            </a:r>
            <a:r>
              <a:rPr lang="en-US" sz="2400" dirty="0" err="1" smtClean="0">
                <a:latin typeface="BRH Kannada RN" pitchFamily="2" charset="0"/>
              </a:rPr>
              <a:t>zÀ¯ÁªÀuÉ</a:t>
            </a:r>
            <a:endParaRPr lang="en-US" sz="2400" dirty="0" smtClean="0">
              <a:latin typeface="BRH Kannada RN" pitchFamily="2" charset="0"/>
            </a:endParaRPr>
          </a:p>
          <a:p>
            <a:r>
              <a:rPr lang="en-US" sz="2400" dirty="0" smtClean="0">
                <a:latin typeface="BRH Kannada RN" pitchFamily="2" charset="0"/>
              </a:rPr>
              <a:t>²PÀëPÀ£À ¥</a:t>
            </a:r>
            <a:r>
              <a:rPr lang="en-US" sz="2400" dirty="0" err="1" smtClean="0">
                <a:latin typeface="BRH Kannada RN" pitchFamily="2" charset="0"/>
              </a:rPr>
              <a:t>ÁvÀæzÀ°è</a:t>
            </a:r>
            <a:r>
              <a:rPr lang="en-US" sz="2400" dirty="0" smtClean="0">
                <a:latin typeface="BRH Kannada RN" pitchFamily="2" charset="0"/>
              </a:rPr>
              <a:t> §</a:t>
            </a:r>
            <a:r>
              <a:rPr lang="en-US" sz="2400" dirty="0" err="1" smtClean="0">
                <a:latin typeface="BRH Kannada RN" pitchFamily="2" charset="0"/>
              </a:rPr>
              <a:t>zÀ¯ÁªÀuÉ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ÁªÀiÁfPÀ</a:t>
            </a:r>
            <a:r>
              <a:rPr lang="en-US" sz="2400" dirty="0" smtClean="0">
                <a:latin typeface="BRH Kannada RN" pitchFamily="2" charset="0"/>
              </a:rPr>
              <a:t> ¸ÀªÀÄ¸ÉåUÀ¼À ºÉZÀÑ¼À</a:t>
            </a:r>
          </a:p>
          <a:p>
            <a:r>
              <a:rPr lang="en-US" sz="2400" dirty="0" err="1" smtClean="0">
                <a:latin typeface="BRH Kannada RN" pitchFamily="2" charset="0"/>
              </a:rPr>
              <a:t>zÉÊ»PÀ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ªÀiÁ£À¹PÀ ¸ÀªÀÄ¸ÉåUÀ¼À ºÉZÀÑ¼À</a:t>
            </a:r>
          </a:p>
          <a:p>
            <a:r>
              <a:rPr lang="en-US" sz="2400" dirty="0" err="1" smtClean="0">
                <a:latin typeface="BRH Kannada RN" pitchFamily="2" charset="0"/>
              </a:rPr>
              <a:t>C£Ë¥ÀZÁjPÀ</a:t>
            </a:r>
            <a:r>
              <a:rPr lang="en-US" sz="2400" dirty="0" smtClean="0">
                <a:latin typeface="BRH Kannada RN" pitchFamily="2" charset="0"/>
              </a:rPr>
              <a:t> ±</a:t>
            </a:r>
            <a:r>
              <a:rPr lang="en-US" sz="2400" dirty="0" err="1" smtClean="0">
                <a:latin typeface="BRH Kannada RN" pitchFamily="2" charset="0"/>
              </a:rPr>
              <a:t>ÉÊ.ªÀåªÀ¸ÉÜAiÀÄ</a:t>
            </a:r>
            <a:r>
              <a:rPr lang="en-US" sz="2400" dirty="0" smtClean="0">
                <a:latin typeface="BRH Kannada RN" pitchFamily="2" charset="0"/>
              </a:rPr>
              <a:t> ºÉZÀÑ¼À</a:t>
            </a:r>
          </a:p>
          <a:p>
            <a:r>
              <a:rPr lang="en-US" sz="2400" dirty="0" smtClean="0">
                <a:latin typeface="BRH Kannada RN" pitchFamily="2" charset="0"/>
              </a:rPr>
              <a:t>DqÀ½vÁvÀäPÀvÉAiÀÄ ªÉÄÃ¯É ¥</a:t>
            </a:r>
            <a:r>
              <a:rPr lang="en-US" sz="2400" dirty="0" err="1" smtClean="0">
                <a:latin typeface="BRH Kannada RN" pitchFamily="2" charset="0"/>
              </a:rPr>
              <a:t>ÀjuÁªÀÄ</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ÀoÉåÃvÀgÀ</a:t>
            </a:r>
            <a:r>
              <a:rPr lang="en-US" sz="2400" dirty="0" smtClean="0">
                <a:latin typeface="BRH Kannada RN" pitchFamily="2" charset="0"/>
              </a:rPr>
              <a:t> ZÀlÄªÀnPÉUÀ¼À°è£À ¥</a:t>
            </a:r>
            <a:r>
              <a:rPr lang="en-US" sz="2400" dirty="0" err="1" smtClean="0">
                <a:latin typeface="BRH Kannada RN" pitchFamily="2" charset="0"/>
              </a:rPr>
              <a:t>ÀjuÁªÀÄ</a:t>
            </a:r>
            <a:endParaRPr lang="en-US" sz="2400" dirty="0" smtClean="0">
              <a:latin typeface="BRH Kannada RN" pitchFamily="2" charset="0"/>
            </a:endParaRPr>
          </a:p>
          <a:p>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pPr>
              <a:buNone/>
            </a:pPr>
            <a:r>
              <a:rPr lang="en-US" sz="2400" b="1" dirty="0" smtClean="0">
                <a:latin typeface="BRH Kannada RN" pitchFamily="2" charset="0"/>
              </a:rPr>
              <a:t>¸</a:t>
            </a:r>
            <a:r>
              <a:rPr lang="en-US" sz="2400" b="1" dirty="0" err="1" smtClean="0">
                <a:latin typeface="BRH Kannada RN" pitchFamily="2" charset="0"/>
              </a:rPr>
              <a:t>ÁA¸ÀÌçwPÀ</a:t>
            </a:r>
            <a:r>
              <a:rPr lang="en-US" sz="2400" b="1" dirty="0" smtClean="0">
                <a:latin typeface="BRH Kannada RN" pitchFamily="2" charset="0"/>
              </a:rPr>
              <a:t>- </a:t>
            </a:r>
          </a:p>
          <a:p>
            <a:r>
              <a:rPr lang="en-US" sz="2400" dirty="0" smtClean="0">
                <a:latin typeface="BRH Kannada RN" pitchFamily="2" charset="0"/>
              </a:rPr>
              <a:t>¢£</a:t>
            </a:r>
            <a:r>
              <a:rPr lang="en-US" sz="2400" dirty="0" err="1" smtClean="0">
                <a:latin typeface="BRH Kannada RN" pitchFamily="2" charset="0"/>
              </a:rPr>
              <a:t>À¤vÀåzÀ</a:t>
            </a:r>
            <a:r>
              <a:rPr lang="en-US" sz="2400" dirty="0" smtClean="0">
                <a:latin typeface="BRH Kannada RN" pitchFamily="2" charset="0"/>
              </a:rPr>
              <a:t> </a:t>
            </a:r>
            <a:r>
              <a:rPr lang="en-US" sz="2400" dirty="0" err="1" smtClean="0">
                <a:latin typeface="BRH Kannada RN" pitchFamily="2" charset="0"/>
              </a:rPr>
              <a:t>fÃªÀ£ÀzÀ</a:t>
            </a:r>
            <a:r>
              <a:rPr lang="en-US" sz="2400" dirty="0" smtClean="0">
                <a:latin typeface="BRH Kannada RN" pitchFamily="2" charset="0"/>
              </a:rPr>
              <a:t> ªÉÄÃ¯É ¥</a:t>
            </a:r>
            <a:r>
              <a:rPr lang="en-US" sz="2400" dirty="0" err="1" smtClean="0">
                <a:latin typeface="BRH Kannada RN" pitchFamily="2" charset="0"/>
              </a:rPr>
              <a:t>ÀjuÁªÀÄ</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ÀÄ£ÉAiÀÄ°èAiÉÄ</a:t>
            </a:r>
            <a:r>
              <a:rPr lang="en-US" sz="2400" dirty="0" smtClean="0">
                <a:latin typeface="BRH Kannada RN" pitchFamily="2" charset="0"/>
              </a:rPr>
              <a:t> </a:t>
            </a:r>
            <a:r>
              <a:rPr lang="en-US" sz="2400" dirty="0" err="1" smtClean="0">
                <a:latin typeface="BRH Kannada RN" pitchFamily="2" charset="0"/>
              </a:rPr>
              <a:t>EzÀÄÝPÉÆAzÀÄ</a:t>
            </a:r>
            <a:r>
              <a:rPr lang="en-US" sz="2400" dirty="0" smtClean="0">
                <a:latin typeface="BRH Kannada RN" pitchFamily="2" charset="0"/>
              </a:rPr>
              <a:t> </a:t>
            </a:r>
            <a:r>
              <a:rPr lang="en-US" sz="2400" dirty="0" err="1" smtClean="0">
                <a:latin typeface="BRH Kannada RN" pitchFamily="2" charset="0"/>
              </a:rPr>
              <a:t>PÁAiÀÄð</a:t>
            </a:r>
            <a:r>
              <a:rPr lang="en-US" sz="2400" dirty="0" smtClean="0">
                <a:latin typeface="BRH Kannada RN" pitchFamily="2" charset="0"/>
              </a:rPr>
              <a:t> ¤ª</a:t>
            </a:r>
            <a:r>
              <a:rPr lang="en-US" sz="2400" dirty="0" err="1" smtClean="0">
                <a:latin typeface="BRH Kannada RN" pitchFamily="2" charset="0"/>
              </a:rPr>
              <a:t>Àð</a:t>
            </a:r>
            <a:r>
              <a:rPr lang="en-US" sz="2400" dirty="0" smtClean="0">
                <a:latin typeface="BRH Kannada RN" pitchFamily="2" charset="0"/>
              </a:rPr>
              <a:t>»¸</a:t>
            </a:r>
            <a:r>
              <a:rPr lang="en-US" sz="2400" dirty="0" err="1" smtClean="0">
                <a:latin typeface="BRH Kannada RN" pitchFamily="2" charset="0"/>
              </a:rPr>
              <a:t>ÀÄªÀÅzÀÄ</a:t>
            </a:r>
            <a:endParaRPr lang="en-US" sz="2400" dirty="0" smtClean="0">
              <a:latin typeface="BRH Kannada RN" pitchFamily="2" charset="0"/>
            </a:endParaRPr>
          </a:p>
          <a:p>
            <a:r>
              <a:rPr lang="en-US" sz="2400" dirty="0" smtClean="0">
                <a:latin typeface="BRH Kannada RN" pitchFamily="2" charset="0"/>
              </a:rPr>
              <a:t>¥ÁæzÉÃ²PÀ ¨sÁµÉUÀ¼À CªÀ¸Á£À</a:t>
            </a:r>
          </a:p>
          <a:p>
            <a:pPr>
              <a:buNone/>
            </a:pPr>
            <a:r>
              <a:rPr lang="en-US" sz="2400" b="1" dirty="0" err="1" smtClean="0">
                <a:latin typeface="BRH Kannada RN" pitchFamily="2" charset="0"/>
              </a:rPr>
              <a:t>DyðPÀ</a:t>
            </a:r>
            <a:r>
              <a:rPr lang="en-US" sz="2400" b="1" dirty="0" smtClean="0">
                <a:latin typeface="BRH Kannada RN" pitchFamily="2" charset="0"/>
              </a:rPr>
              <a:t> – </a:t>
            </a:r>
          </a:p>
          <a:p>
            <a:r>
              <a:rPr lang="en-US" sz="2400" dirty="0" smtClean="0">
                <a:latin typeface="BRH Kannada RN" pitchFamily="2" charset="0"/>
              </a:rPr>
              <a:t>±Á¯Á – PÁ¯ÉÃdÄUÀ¼ÀÄ ª</a:t>
            </a:r>
            <a:r>
              <a:rPr lang="en-US" sz="2400" dirty="0" err="1" smtClean="0">
                <a:latin typeface="BRH Kannada RN" pitchFamily="2" charset="0"/>
              </a:rPr>
              <a:t>Áå¥ÁgÀ</a:t>
            </a:r>
            <a:r>
              <a:rPr lang="en-US" sz="2400" dirty="0" smtClean="0">
                <a:latin typeface="BRH Kannada RN" pitchFamily="2" charset="0"/>
              </a:rPr>
              <a:t> PÉÃAzÀæUÀ¼ÁVªÉ</a:t>
            </a:r>
          </a:p>
          <a:p>
            <a:r>
              <a:rPr lang="en-US" sz="2400" dirty="0" smtClean="0">
                <a:latin typeface="BRH Kannada RN" pitchFamily="2" charset="0"/>
              </a:rPr>
              <a:t>§AqÀªÁ¼À º</a:t>
            </a:r>
            <a:r>
              <a:rPr lang="en-US" sz="2400" dirty="0" err="1" smtClean="0">
                <a:latin typeface="BRH Kannada RN" pitchFamily="2" charset="0"/>
              </a:rPr>
              <a:t>ÀÆrPÉ</a:t>
            </a:r>
            <a:r>
              <a:rPr lang="en-US" sz="2400" dirty="0" smtClean="0">
                <a:latin typeface="BRH Kannada RN" pitchFamily="2" charset="0"/>
              </a:rPr>
              <a:t> º</a:t>
            </a:r>
            <a:r>
              <a:rPr lang="en-US" sz="2400" dirty="0" err="1" smtClean="0">
                <a:latin typeface="BRH Kannada RN" pitchFamily="2" charset="0"/>
              </a:rPr>
              <a:t>ÉZÀÑUÀÄwÛzÉ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gÀÄzÉÆåÃUÀ</a:t>
            </a:r>
            <a:r>
              <a:rPr lang="en-US" sz="2400" dirty="0" smtClean="0">
                <a:latin typeface="BRH Kannada RN" pitchFamily="2" charset="0"/>
              </a:rPr>
              <a:t> ¸</a:t>
            </a:r>
            <a:r>
              <a:rPr lang="en-US" sz="2400" dirty="0" err="1" smtClean="0">
                <a:latin typeface="BRH Kannada RN" pitchFamily="2" charset="0"/>
              </a:rPr>
              <a:t>ÀªÀÄ¸Éå</a:t>
            </a:r>
            <a:r>
              <a:rPr lang="en-US" sz="2400" dirty="0" smtClean="0">
                <a:latin typeface="BRH Kannada RN" pitchFamily="2" charset="0"/>
              </a:rPr>
              <a:t> º</a:t>
            </a:r>
            <a:r>
              <a:rPr lang="en-US" sz="2400" dirty="0" err="1" smtClean="0">
                <a:latin typeface="BRH Kannada RN" pitchFamily="2" charset="0"/>
              </a:rPr>
              <a:t>ÉZÁÑUÀÄwÛzÉ</a:t>
            </a:r>
            <a:endParaRPr lang="en-US" sz="2400" dirty="0" smtClean="0">
              <a:latin typeface="BRH Kannada RN" pitchFamily="2" charset="0"/>
            </a:endParaRPr>
          </a:p>
          <a:p>
            <a:r>
              <a:rPr lang="en-US" sz="2400" dirty="0" smtClean="0">
                <a:latin typeface="BRH Kannada RN" pitchFamily="2" charset="0"/>
              </a:rPr>
              <a:t>º</a:t>
            </a:r>
            <a:r>
              <a:rPr lang="en-US" sz="2400" dirty="0" err="1" smtClean="0">
                <a:latin typeface="BRH Kannada RN" pitchFamily="2" charset="0"/>
              </a:rPr>
              <a:t>Àt</a:t>
            </a:r>
            <a:r>
              <a:rPr lang="en-US" sz="2400" dirty="0" smtClean="0">
                <a:latin typeface="BRH Kannada RN" pitchFamily="2" charset="0"/>
              </a:rPr>
              <a:t> </a:t>
            </a:r>
            <a:r>
              <a:rPr lang="en-US" sz="2400" dirty="0" err="1" smtClean="0">
                <a:latin typeface="BRH Kannada RN" pitchFamily="2" charset="0"/>
              </a:rPr>
              <a:t>gÀ»vÀ</a:t>
            </a:r>
            <a:r>
              <a:rPr lang="en-US" sz="2400" dirty="0" smtClean="0">
                <a:latin typeface="BRH Kannada RN" pitchFamily="2" charset="0"/>
              </a:rPr>
              <a:t> ª</a:t>
            </a:r>
            <a:r>
              <a:rPr lang="en-US" sz="2400" dirty="0" err="1" smtClean="0">
                <a:latin typeface="BRH Kannada RN" pitchFamily="2" charset="0"/>
              </a:rPr>
              <a:t>ÀåªÀ¸ÉÜ</a:t>
            </a:r>
            <a:r>
              <a:rPr lang="en-US" sz="2400" dirty="0" smtClean="0">
                <a:latin typeface="BRH Kannada RN" pitchFamily="2" charset="0"/>
              </a:rPr>
              <a:t> ¤ª</a:t>
            </a:r>
            <a:r>
              <a:rPr lang="en-US" sz="2400" dirty="0" err="1" smtClean="0">
                <a:latin typeface="BRH Kannada RN" pitchFamily="2" charset="0"/>
              </a:rPr>
              <a:t>ÀiÁðtªÁUÀÄwÛzÉ</a:t>
            </a:r>
            <a:endParaRPr lang="en-US" sz="2400" dirty="0" smtClean="0">
              <a:latin typeface="BRH Kannada RN" pitchFamily="2" charset="0"/>
            </a:endParaRPr>
          </a:p>
          <a:p>
            <a:r>
              <a:rPr lang="en-US" sz="2400" dirty="0" smtClean="0">
                <a:latin typeface="BRH Kannada RN" pitchFamily="2" charset="0"/>
              </a:rPr>
              <a:t>²PÀët «±</a:t>
            </a:r>
            <a:r>
              <a:rPr lang="en-US" sz="2400" dirty="0" err="1" smtClean="0">
                <a:latin typeface="BRH Kannada RN" pitchFamily="2" charset="0"/>
              </a:rPr>
              <a:t>Àé</a:t>
            </a:r>
            <a:r>
              <a:rPr lang="en-US" sz="2400" dirty="0" smtClean="0">
                <a:latin typeface="BRH Kannada RN" pitchFamily="2" charset="0"/>
              </a:rPr>
              <a:t> ª</a:t>
            </a:r>
            <a:r>
              <a:rPr lang="en-US" sz="2400" dirty="0" err="1" smtClean="0">
                <a:latin typeface="BRH Kannada RN" pitchFamily="2" charset="0"/>
              </a:rPr>
              <a:t>ÀÄlÖ</a:t>
            </a:r>
            <a:r>
              <a:rPr lang="en-US" sz="2400" dirty="0" smtClean="0">
                <a:latin typeface="BRH Kannada RN" pitchFamily="2" charset="0"/>
              </a:rPr>
              <a:t> </a:t>
            </a:r>
            <a:r>
              <a:rPr lang="en-US" sz="2400" dirty="0" err="1" smtClean="0">
                <a:latin typeface="BRH Kannada RN" pitchFamily="2" charset="0"/>
              </a:rPr>
              <a:t>vÀ®Ä¦zÉ</a:t>
            </a:r>
            <a:r>
              <a:rPr lang="en-US" sz="2400" dirty="0" smtClean="0">
                <a:latin typeface="BRH Kannada RN" pitchFamily="2" charset="0"/>
              </a:rPr>
              <a:t>.</a:t>
            </a:r>
            <a:endParaRPr lang="en-US" sz="2400" dirty="0">
              <a:latin typeface="BRH Kannada RN" pitchFamily="2"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latin typeface="BRH Kannada RN" pitchFamily="2" charset="0"/>
              </a:rPr>
              <a:t>¨</a:t>
            </a:r>
            <a:r>
              <a:rPr lang="en-US" dirty="0" err="1" smtClean="0">
                <a:latin typeface="BRH Kannada RN" pitchFamily="2" charset="0"/>
              </a:rPr>
              <a:t>ÉÆÃzsÀ£Á</a:t>
            </a:r>
            <a:r>
              <a:rPr lang="en-US" dirty="0" smtClean="0">
                <a:latin typeface="BRH Kannada RN" pitchFamily="2" charset="0"/>
              </a:rPr>
              <a:t>-PÀ°PÁ ¥</a:t>
            </a:r>
            <a:r>
              <a:rPr lang="en-US" dirty="0" err="1" smtClean="0">
                <a:latin typeface="BRH Kannada RN" pitchFamily="2" charset="0"/>
              </a:rPr>
              <a:t>ÀæQæAiÉÄAiÀÄ°è</a:t>
            </a:r>
            <a:r>
              <a:rPr lang="en-US" dirty="0" smtClean="0">
                <a:latin typeface="BRH Kannada RN" pitchFamily="2" charset="0"/>
              </a:rPr>
              <a:t> ª</a:t>
            </a:r>
            <a:r>
              <a:rPr lang="en-US" dirty="0" err="1" smtClean="0">
                <a:latin typeface="BRH Kannada RN" pitchFamily="2" charset="0"/>
              </a:rPr>
              <a:t>ÀiÁ»w</a:t>
            </a:r>
            <a:r>
              <a:rPr lang="en-US" dirty="0" smtClean="0">
                <a:latin typeface="BRH Kannada RN" pitchFamily="2" charset="0"/>
              </a:rPr>
              <a:t> </a:t>
            </a:r>
            <a:r>
              <a:rPr lang="en-US" dirty="0" err="1" smtClean="0">
                <a:latin typeface="BRH Kannada RN" pitchFamily="2" charset="0"/>
              </a:rPr>
              <a:t>vÀAvÀæeÁÕ£À</a:t>
            </a:r>
            <a:r>
              <a:rPr lang="en-US" dirty="0" smtClean="0">
                <a:latin typeface="BRH Kannada RN" pitchFamily="2" charset="0"/>
              </a:rPr>
              <a:t> vÀvÀéUÀ¼À §¼ÀPÉ</a:t>
            </a:r>
            <a:endParaRPr lang="en-US" dirty="0">
              <a:latin typeface="BRH Kannada RN" pitchFamily="2" charset="0"/>
            </a:endParaRPr>
          </a:p>
        </p:txBody>
      </p:sp>
      <p:sp>
        <p:nvSpPr>
          <p:cNvPr id="3" name="Content Placeholder 2"/>
          <p:cNvSpPr>
            <a:spLocks noGrp="1"/>
          </p:cNvSpPr>
          <p:nvPr>
            <p:ph idx="1"/>
          </p:nvPr>
        </p:nvSpPr>
        <p:spPr>
          <a:xfrm>
            <a:off x="381000" y="1524000"/>
            <a:ext cx="8229600" cy="5105400"/>
          </a:xfrm>
        </p:spPr>
        <p:txBody>
          <a:bodyPr>
            <a:normAutofit/>
          </a:bodyPr>
          <a:lstStyle/>
          <a:p>
            <a:r>
              <a:rPr lang="en-US" sz="2400" dirty="0" smtClean="0">
                <a:latin typeface="BRH Kannada RN" pitchFamily="2" charset="0"/>
              </a:rPr>
              <a:t>º</a:t>
            </a:r>
            <a:r>
              <a:rPr lang="en-US" sz="2400" dirty="0" err="1" smtClean="0">
                <a:latin typeface="BRH Kannada RN" pitchFamily="2" charset="0"/>
              </a:rPr>
              <a:t>ÀAaPÉ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ÀÛgÀuÉ</a:t>
            </a:r>
            <a:endParaRPr lang="en-US" sz="2400" dirty="0" smtClean="0">
              <a:latin typeface="BRH Kannada RN" pitchFamily="2" charset="0"/>
            </a:endParaRPr>
          </a:p>
          <a:p>
            <a:r>
              <a:rPr lang="en-US" sz="2400" dirty="0" smtClean="0">
                <a:latin typeface="BRH Kannada RN" pitchFamily="2" charset="0"/>
              </a:rPr>
              <a:t>ªÉÃUÀ</a:t>
            </a:r>
          </a:p>
          <a:p>
            <a:r>
              <a:rPr lang="en-US" sz="2400" dirty="0" smtClean="0">
                <a:latin typeface="BRH Kannada RN" pitchFamily="2" charset="0"/>
              </a:rPr>
              <a:t>ª</a:t>
            </a:r>
            <a:r>
              <a:rPr lang="en-US" sz="2400" dirty="0" err="1" smtClean="0">
                <a:latin typeface="BRH Kannada RN" pitchFamily="2" charset="0"/>
              </a:rPr>
              <a:t>ÀUÁðªÀuÉ</a:t>
            </a:r>
            <a:r>
              <a:rPr lang="en-US" sz="2400" dirty="0" smtClean="0">
                <a:latin typeface="BRH Kannada RN" pitchFamily="2" charset="0"/>
              </a:rPr>
              <a:t> </a:t>
            </a:r>
          </a:p>
          <a:p>
            <a:pPr>
              <a:buNone/>
            </a:pPr>
            <a:endParaRPr lang="en-US" sz="2400" dirty="0">
              <a:latin typeface="BRH Kannada RN" pitchFamily="2"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600" dirty="0" smtClean="0">
                <a:latin typeface="BRH Kannada RN" pitchFamily="2" charset="0"/>
              </a:rPr>
              <a:t>ª</a:t>
            </a:r>
            <a:r>
              <a:rPr lang="en-US" sz="3600" dirty="0" err="1" smtClean="0">
                <a:latin typeface="BRH Kannada RN" pitchFamily="2" charset="0"/>
              </a:rPr>
              <a:t>ÀiÁ»w</a:t>
            </a:r>
            <a:r>
              <a:rPr lang="en-US" sz="3600" dirty="0" smtClean="0">
                <a:latin typeface="BRH Kannada RN" pitchFamily="2" charset="0"/>
              </a:rPr>
              <a:t> </a:t>
            </a:r>
            <a:r>
              <a:rPr lang="en-US" sz="3600" dirty="0" err="1" smtClean="0">
                <a:latin typeface="BRH Kannada RN" pitchFamily="2" charset="0"/>
              </a:rPr>
              <a:t>vÀAvÀæeÁÕ£À</a:t>
            </a:r>
            <a:r>
              <a:rPr lang="en-US" sz="3600" dirty="0" smtClean="0">
                <a:latin typeface="BRH Kannada RN" pitchFamily="2" charset="0"/>
              </a:rPr>
              <a:t> </a:t>
            </a:r>
            <a:r>
              <a:rPr lang="en-US" sz="3600" dirty="0" err="1" smtClean="0">
                <a:latin typeface="BRH Kannada RN" pitchFamily="2" charset="0"/>
              </a:rPr>
              <a:t>DzsÁjvÀ</a:t>
            </a:r>
            <a:r>
              <a:rPr lang="en-US" sz="3600" dirty="0" smtClean="0">
                <a:latin typeface="BRH Kannada RN" pitchFamily="2" charset="0"/>
              </a:rPr>
              <a:t> ²PÀëtzÀ°è ²PÀëPÀ£À ¥</a:t>
            </a:r>
            <a:r>
              <a:rPr lang="en-US" sz="3600" dirty="0" err="1" smtClean="0">
                <a:latin typeface="BRH Kannada RN" pitchFamily="2" charset="0"/>
              </a:rPr>
              <a:t>ÁvÀæ</a:t>
            </a:r>
            <a:endParaRPr lang="en-US" sz="3600"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²PÀëPÀ – DqÀ½vÀUÁgÀ£ÁV</a:t>
            </a:r>
          </a:p>
          <a:p>
            <a:r>
              <a:rPr lang="en-US" sz="2400" dirty="0" smtClean="0">
                <a:latin typeface="BRH Kannada RN" pitchFamily="2" charset="0"/>
              </a:rPr>
              <a:t>²PÀëPÀ – </a:t>
            </a:r>
            <a:r>
              <a:rPr lang="en-US" sz="2400" dirty="0" err="1" smtClean="0">
                <a:latin typeface="BRH Kannada RN" pitchFamily="2" charset="0"/>
              </a:rPr>
              <a:t>C£ÀÄPÀÆ®PÀgÀ£ÁV</a:t>
            </a:r>
            <a:endParaRPr lang="en-US" sz="2400" dirty="0" smtClean="0">
              <a:latin typeface="BRH Kannada RN" pitchFamily="2" charset="0"/>
            </a:endParaRPr>
          </a:p>
          <a:p>
            <a:r>
              <a:rPr lang="en-US" sz="2400" dirty="0" smtClean="0">
                <a:latin typeface="BRH Kannada RN" pitchFamily="2" charset="0"/>
              </a:rPr>
              <a:t>²PÀëPÀ – PÀ°¸ÀÄªÀªÀ£ÁV</a:t>
            </a:r>
          </a:p>
          <a:p>
            <a:r>
              <a:rPr lang="en-US" sz="2400" dirty="0" smtClean="0">
                <a:latin typeface="BRH Kannada RN" pitchFamily="2" charset="0"/>
              </a:rPr>
              <a:t>²PÀëPÀ – </a:t>
            </a:r>
            <a:r>
              <a:rPr lang="en-US" sz="2400" dirty="0" err="1" smtClean="0">
                <a:latin typeface="BRH Kannada RN" pitchFamily="2" charset="0"/>
              </a:rPr>
              <a:t>vÀgÀ¨ÉÃvÀÄzÁgÀ£ÁV</a:t>
            </a:r>
            <a:endParaRPr lang="en-US" sz="2400" dirty="0" smtClean="0">
              <a:latin typeface="BRH Kannada RN" pitchFamily="2" charset="0"/>
            </a:endParaRPr>
          </a:p>
          <a:p>
            <a:r>
              <a:rPr lang="en-US" sz="2400" dirty="0" smtClean="0">
                <a:latin typeface="BRH Kannada RN" pitchFamily="2" charset="0"/>
              </a:rPr>
              <a:t>²PÀëPÀ - ¸À®º</a:t>
            </a:r>
            <a:r>
              <a:rPr lang="en-US" sz="2400" dirty="0" err="1" smtClean="0">
                <a:latin typeface="BRH Kannada RN" pitchFamily="2" charset="0"/>
              </a:rPr>
              <a:t>ÉUÁgÀ£ÁV</a:t>
            </a:r>
            <a:endParaRPr lang="en-US" sz="2400" dirty="0" smtClean="0">
              <a:latin typeface="BRH Kannada RN" pitchFamily="2" charset="0"/>
            </a:endParaRPr>
          </a:p>
          <a:p>
            <a:r>
              <a:rPr lang="en-US" sz="2400" dirty="0" smtClean="0">
                <a:latin typeface="BRH Kannada RN" pitchFamily="2" charset="0"/>
              </a:rPr>
              <a:t>²PÀëPÀ – </a:t>
            </a:r>
            <a:r>
              <a:rPr lang="en-US" sz="2400" dirty="0" err="1" smtClean="0">
                <a:latin typeface="BRH Kannada RN" pitchFamily="2" charset="0"/>
              </a:rPr>
              <a:t>M§â</a:t>
            </a:r>
            <a:r>
              <a:rPr lang="en-US" sz="2400" dirty="0" smtClean="0">
                <a:latin typeface="BRH Kannada RN" pitchFamily="2" charset="0"/>
              </a:rPr>
              <a:t> ª</a:t>
            </a:r>
            <a:r>
              <a:rPr lang="en-US" sz="2400" dirty="0" err="1" smtClean="0">
                <a:latin typeface="BRH Kannada RN" pitchFamily="2" charset="0"/>
              </a:rPr>
              <a:t>ÀiË®åªÀiÁ¥ÀPÀ£ÁV</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a:t>
            </a:r>
            <a:r>
              <a:rPr lang="en-US" dirty="0" err="1" smtClean="0">
                <a:latin typeface="BRH Kannada RN" pitchFamily="2" charset="0"/>
              </a:rPr>
              <a:t>ÀiÁ»w</a:t>
            </a:r>
            <a:r>
              <a:rPr lang="en-US" dirty="0" smtClean="0">
                <a:latin typeface="BRH Kannada RN" pitchFamily="2" charset="0"/>
              </a:rPr>
              <a:t> </a:t>
            </a:r>
            <a:r>
              <a:rPr lang="en-US" dirty="0" err="1" smtClean="0">
                <a:latin typeface="BRH Kannada RN" pitchFamily="2" charset="0"/>
              </a:rPr>
              <a:t>vÀAvÀæeÁÕ£ÀzÀ</a:t>
            </a:r>
            <a:r>
              <a:rPr lang="en-US" dirty="0" smtClean="0">
                <a:latin typeface="BRH Kannada RN" pitchFamily="2" charset="0"/>
              </a:rPr>
              <a:t> ¸ÀªÁ®ÄUÀ¼ÀÄ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vÀAvÀæeÁÕ£À</a:t>
            </a:r>
            <a:r>
              <a:rPr lang="en-US" sz="2400" dirty="0" smtClean="0">
                <a:latin typeface="BRH Kannada RN" pitchFamily="2" charset="0"/>
              </a:rPr>
              <a:t> §¼ÀPÉUÉ ²PÀëPÀjVgÀÄªÀ ¤®</a:t>
            </a:r>
            <a:r>
              <a:rPr lang="en-US" sz="2400" dirty="0" err="1" smtClean="0">
                <a:latin typeface="BRH Kannada RN" pitchFamily="2" charset="0"/>
              </a:rPr>
              <a:t>ðPÀë÷å</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ÀgÀPÁgÀzÀ</a:t>
            </a:r>
            <a:r>
              <a:rPr lang="en-US" sz="2400" dirty="0" smtClean="0">
                <a:latin typeface="BRH Kannada RN" pitchFamily="2" charset="0"/>
              </a:rPr>
              <a:t> ¥</a:t>
            </a:r>
            <a:r>
              <a:rPr lang="en-US" sz="2400" dirty="0" err="1" smtClean="0">
                <a:latin typeface="BRH Kannada RN" pitchFamily="2" charset="0"/>
              </a:rPr>
              <a:t>ÉÇæÃvÁìºÀ</a:t>
            </a:r>
            <a:r>
              <a:rPr lang="en-US" sz="2400" dirty="0" smtClean="0">
                <a:latin typeface="BRH Kannada RN" pitchFamily="2" charset="0"/>
              </a:rPr>
              <a:t> </a:t>
            </a:r>
            <a:r>
              <a:rPr lang="en-US" sz="2400" dirty="0" err="1" smtClean="0">
                <a:latin typeface="BRH Kannada RN" pitchFamily="2" charset="0"/>
              </a:rPr>
              <a:t>E®è¢gÀÄªÀÅzÀÄ</a:t>
            </a:r>
            <a:endParaRPr lang="en-US" sz="2400" dirty="0" smtClean="0">
              <a:latin typeface="BRH Kannada RN" pitchFamily="2" charset="0"/>
            </a:endParaRPr>
          </a:p>
          <a:p>
            <a:r>
              <a:rPr lang="en-US" sz="2400" dirty="0" smtClean="0">
                <a:latin typeface="BRH Kannada RN" pitchFamily="2" charset="0"/>
              </a:rPr>
              <a:t>±Á¯ÉUÀ¼À°è «</a:t>
            </a:r>
            <a:r>
              <a:rPr lang="en-US" sz="2400" dirty="0" err="1" smtClean="0">
                <a:latin typeface="BRH Kannada RN" pitchFamily="2" charset="0"/>
              </a:rPr>
              <a:t>zÀÄåvï</a:t>
            </a:r>
            <a:r>
              <a:rPr lang="en-US" sz="2400" dirty="0" smtClean="0">
                <a:latin typeface="BRH Kannada RN" pitchFamily="2" charset="0"/>
              </a:rPr>
              <a:t> ¸</a:t>
            </a:r>
            <a:r>
              <a:rPr lang="en-US" sz="2400" dirty="0" err="1" smtClean="0">
                <a:latin typeface="BRH Kannada RN" pitchFamily="2" charset="0"/>
              </a:rPr>
              <a:t>ÀA¥ÀPÀð</a:t>
            </a:r>
            <a:r>
              <a:rPr lang="en-US" sz="2400" dirty="0" smtClean="0">
                <a:latin typeface="BRH Kannada RN" pitchFamily="2" charset="0"/>
              </a:rPr>
              <a:t> </a:t>
            </a:r>
            <a:r>
              <a:rPr lang="en-US" sz="2400" dirty="0" err="1" smtClean="0">
                <a:latin typeface="BRH Kannada RN" pitchFamily="2" charset="0"/>
              </a:rPr>
              <a:t>E®è¢gÀÄªÀÅzÀÄ</a:t>
            </a:r>
            <a:endParaRPr lang="en-US" sz="2400" dirty="0" smtClean="0">
              <a:latin typeface="BRH Kannada RN" pitchFamily="2" charset="0"/>
            </a:endParaRPr>
          </a:p>
          <a:p>
            <a:r>
              <a:rPr lang="en-US" sz="2400" dirty="0" smtClean="0">
                <a:latin typeface="BRH Kannada RN" pitchFamily="2" charset="0"/>
              </a:rPr>
              <a:t>±Á¯ÉUÀ¼À°è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ÀA¥ÀPÀðzÀ</a:t>
            </a:r>
            <a:r>
              <a:rPr lang="en-US" sz="2400" dirty="0" smtClean="0">
                <a:latin typeface="BRH Kannada RN" pitchFamily="2" charset="0"/>
              </a:rPr>
              <a:t> </a:t>
            </a:r>
            <a:r>
              <a:rPr lang="en-US" sz="2400" dirty="0" err="1" smtClean="0">
                <a:latin typeface="BRH Kannada RN" pitchFamily="2" charset="0"/>
              </a:rPr>
              <a:t>PÉÆgÀvÉ</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sËwPÀ</a:t>
            </a:r>
            <a:r>
              <a:rPr lang="en-US" sz="2400" dirty="0" smtClean="0">
                <a:latin typeface="BRH Kannada RN" pitchFamily="2" charset="0"/>
              </a:rPr>
              <a:t> ¸ÀA¥À£ÀÆä®UÀ¼À </a:t>
            </a:r>
            <a:r>
              <a:rPr lang="en-US" sz="2400" dirty="0" err="1" smtClean="0">
                <a:latin typeface="BRH Kannada RN" pitchFamily="2" charset="0"/>
              </a:rPr>
              <a:t>PÉÆgÀvÉ</a:t>
            </a:r>
            <a:endParaRPr lang="en-US" sz="2400" dirty="0" smtClean="0">
              <a:latin typeface="BRH Kannada RN" pitchFamily="2" charset="0"/>
            </a:endParaRPr>
          </a:p>
          <a:p>
            <a:r>
              <a:rPr lang="en-US" sz="2400" dirty="0" smtClean="0">
                <a:latin typeface="BRH Kannada RN" pitchFamily="2" charset="0"/>
              </a:rPr>
              <a:t>§AqÀªÁ¼ÀzÀ </a:t>
            </a:r>
            <a:r>
              <a:rPr lang="en-US" sz="2400" dirty="0" err="1" smtClean="0">
                <a:latin typeface="BRH Kannada RN" pitchFamily="2" charset="0"/>
              </a:rPr>
              <a:t>PÉÆgÀvÉ</a:t>
            </a:r>
            <a:endParaRPr lang="en-US" sz="2400" dirty="0" smtClean="0">
              <a:latin typeface="BRH Kannada RN" pitchFamily="2" charset="0"/>
            </a:endParaRPr>
          </a:p>
          <a:p>
            <a:r>
              <a:rPr lang="en-US" sz="2400" dirty="0" smtClean="0">
                <a:latin typeface="BRH Kannada RN" pitchFamily="2" charset="0"/>
              </a:rPr>
              <a:t>²PÀëPÀgÀ ¥</a:t>
            </a:r>
            <a:r>
              <a:rPr lang="en-US" sz="2400" dirty="0" err="1" smtClean="0">
                <a:latin typeface="BRH Kannada RN" pitchFamily="2" charset="0"/>
              </a:rPr>
              <a:t>ÀÇªÀð</a:t>
            </a:r>
            <a:r>
              <a:rPr lang="en-US" sz="2400" dirty="0" smtClean="0">
                <a:latin typeface="BRH Kannada RN" pitchFamily="2" charset="0"/>
              </a:rPr>
              <a:t> ¹zÀÞvÉAiÀÄ </a:t>
            </a:r>
            <a:r>
              <a:rPr lang="en-US" sz="2400" dirty="0" err="1" smtClean="0">
                <a:latin typeface="BRH Kannada RN" pitchFamily="2" charset="0"/>
              </a:rPr>
              <a:t>PÉÆgÀvÉ</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BRH Kannada RN" pitchFamily="2" charset="0"/>
              </a:rPr>
              <a:t>ªÁåSÉåUÀ¼ÀÄ</a:t>
            </a:r>
            <a:endParaRPr lang="en-US" dirty="0">
              <a:latin typeface="BRH Kannada RN" pitchFamily="2" charset="0"/>
            </a:endParaRPr>
          </a:p>
        </p:txBody>
      </p:sp>
      <p:sp>
        <p:nvSpPr>
          <p:cNvPr id="3" name="Content Placeholder 2"/>
          <p:cNvSpPr>
            <a:spLocks noGrp="1"/>
          </p:cNvSpPr>
          <p:nvPr>
            <p:ph idx="1"/>
          </p:nvPr>
        </p:nvSpPr>
        <p:spPr/>
        <p:txBody>
          <a:bodyPr>
            <a:normAutofit/>
          </a:bodyPr>
          <a:lstStyle/>
          <a:p>
            <a:r>
              <a:rPr lang="en-US" dirty="0" err="1" smtClean="0">
                <a:latin typeface="BRH Kannada RN" pitchFamily="2" charset="0"/>
              </a:rPr>
              <a:t>DPïì¥sÀqïð</a:t>
            </a:r>
            <a:r>
              <a:rPr lang="en-US" dirty="0" smtClean="0">
                <a:latin typeface="BRH Kannada RN" pitchFamily="2" charset="0"/>
              </a:rPr>
              <a:t> «±</a:t>
            </a:r>
            <a:r>
              <a:rPr lang="en-US" dirty="0" err="1" smtClean="0">
                <a:latin typeface="BRH Kannada RN" pitchFamily="2" charset="0"/>
              </a:rPr>
              <a:t>Àé</a:t>
            </a:r>
            <a:r>
              <a:rPr lang="en-US" dirty="0" smtClean="0">
                <a:latin typeface="BRH Kannada RN" pitchFamily="2" charset="0"/>
              </a:rPr>
              <a:t> </a:t>
            </a:r>
            <a:r>
              <a:rPr lang="en-US" dirty="0" err="1" smtClean="0">
                <a:latin typeface="BRH Kannada RN" pitchFamily="2" charset="0"/>
              </a:rPr>
              <a:t>PÉÆÃ±ÀzÀ</a:t>
            </a:r>
            <a:r>
              <a:rPr lang="en-US" dirty="0" smtClean="0">
                <a:latin typeface="BRH Kannada RN" pitchFamily="2" charset="0"/>
              </a:rPr>
              <a:t> ¥</a:t>
            </a:r>
            <a:r>
              <a:rPr lang="en-US" dirty="0" err="1" smtClean="0">
                <a:latin typeface="BRH Kannada RN" pitchFamily="2" charset="0"/>
              </a:rPr>
              <a:t>ÀæPÁgÀ</a:t>
            </a:r>
            <a:r>
              <a:rPr lang="en-US" dirty="0" smtClean="0">
                <a:latin typeface="BRH Kannada RN" pitchFamily="2" charset="0"/>
              </a:rPr>
              <a:t> – </a:t>
            </a:r>
            <a:r>
              <a:rPr lang="en-US" dirty="0" err="1" smtClean="0">
                <a:latin typeface="BRH Kannada RN" pitchFamily="2" charset="0"/>
              </a:rPr>
              <a:t>MAzÀÄ</a:t>
            </a:r>
            <a:r>
              <a:rPr lang="en-US" dirty="0" smtClean="0">
                <a:latin typeface="BRH Kannada RN" pitchFamily="2" charset="0"/>
              </a:rPr>
              <a:t> ¤¢</a:t>
            </a:r>
            <a:r>
              <a:rPr lang="en-US" dirty="0" err="1" smtClean="0">
                <a:latin typeface="BRH Kannada RN" pitchFamily="2" charset="0"/>
              </a:rPr>
              <a:t>ðµÀÖ</a:t>
            </a:r>
            <a:r>
              <a:rPr lang="en-US" dirty="0" smtClean="0">
                <a:latin typeface="BRH Kannada RN" pitchFamily="2" charset="0"/>
              </a:rPr>
              <a:t> «µ</a:t>
            </a:r>
            <a:r>
              <a:rPr lang="en-US" dirty="0" err="1" smtClean="0">
                <a:latin typeface="BRH Kannada RN" pitchFamily="2" charset="0"/>
              </a:rPr>
              <a:t>ÀAiÀÄ</a:t>
            </a:r>
            <a:r>
              <a:rPr lang="en-US" dirty="0" smtClean="0">
                <a:latin typeface="BRH Kannada RN" pitchFamily="2" charset="0"/>
              </a:rPr>
              <a:t> </a:t>
            </a:r>
            <a:r>
              <a:rPr lang="en-US" dirty="0" err="1" smtClean="0">
                <a:latin typeface="BRH Kannada RN" pitchFamily="2" charset="0"/>
              </a:rPr>
              <a:t>CxÀªÁ</a:t>
            </a:r>
            <a:r>
              <a:rPr lang="en-US" dirty="0" smtClean="0">
                <a:latin typeface="BRH Kannada RN" pitchFamily="2" charset="0"/>
              </a:rPr>
              <a:t> ¤¢</a:t>
            </a:r>
            <a:r>
              <a:rPr lang="en-US" dirty="0" err="1" smtClean="0">
                <a:latin typeface="BRH Kannada RN" pitchFamily="2" charset="0"/>
              </a:rPr>
              <a:t>ðµÀÖ</a:t>
            </a:r>
            <a:r>
              <a:rPr lang="en-US" dirty="0" smtClean="0">
                <a:latin typeface="BRH Kannada RN" pitchFamily="2" charset="0"/>
              </a:rPr>
              <a:t> ª</a:t>
            </a:r>
            <a:r>
              <a:rPr lang="en-US" dirty="0" err="1" smtClean="0">
                <a:latin typeface="BRH Kannada RN" pitchFamily="2" charset="0"/>
              </a:rPr>
              <a:t>ÀÈwÛ</a:t>
            </a:r>
            <a:r>
              <a:rPr lang="en-US" dirty="0" smtClean="0">
                <a:latin typeface="BRH Kannada RN" pitchFamily="2" charset="0"/>
              </a:rPr>
              <a:t> </a:t>
            </a:r>
            <a:r>
              <a:rPr lang="en-US" dirty="0" err="1" smtClean="0">
                <a:latin typeface="BRH Kannada RN" pitchFamily="2" charset="0"/>
              </a:rPr>
              <a:t>ZÀlÄªÀnPÉAiÀÄ</a:t>
            </a:r>
            <a:r>
              <a:rPr lang="en-US" dirty="0" smtClean="0">
                <a:latin typeface="BRH Kannada RN" pitchFamily="2" charset="0"/>
              </a:rPr>
              <a:t> §UÉÎ zÁR¯ÉUÀ¼À£ÁßzsÀj¹ ¥</a:t>
            </a:r>
            <a:r>
              <a:rPr lang="en-US" dirty="0" err="1" smtClean="0">
                <a:latin typeface="BRH Kannada RN" pitchFamily="2" charset="0"/>
              </a:rPr>
              <a:t>Àæ¸ÁgÀ</a:t>
            </a:r>
            <a:r>
              <a:rPr lang="en-US" dirty="0" smtClean="0">
                <a:latin typeface="BRH Kannada RN" pitchFamily="2" charset="0"/>
              </a:rPr>
              <a:t> ª</a:t>
            </a:r>
            <a:r>
              <a:rPr lang="en-US" dirty="0" err="1" smtClean="0">
                <a:latin typeface="BRH Kannada RN" pitchFamily="2" charset="0"/>
              </a:rPr>
              <a:t>ÀiÁqÀÄªÀ</a:t>
            </a:r>
            <a:r>
              <a:rPr lang="en-US" dirty="0" smtClean="0">
                <a:latin typeface="BRH Kannada RN" pitchFamily="2" charset="0"/>
              </a:rPr>
              <a:t> ¥</a:t>
            </a:r>
            <a:r>
              <a:rPr lang="en-US" dirty="0" err="1" smtClean="0">
                <a:latin typeface="BRH Kannada RN" pitchFamily="2" charset="0"/>
              </a:rPr>
              <a:t>ÀwæPÉAiÉÄÃ</a:t>
            </a:r>
            <a:r>
              <a:rPr lang="en-US" dirty="0" smtClean="0">
                <a:latin typeface="BRH Kannada RN" pitchFamily="2" charset="0"/>
              </a:rPr>
              <a:t> ª</a:t>
            </a:r>
            <a:r>
              <a:rPr lang="en-US" dirty="0" err="1" smtClean="0">
                <a:latin typeface="BRH Kannada RN" pitchFamily="2" charset="0"/>
              </a:rPr>
              <a:t>ÁvÁð</a:t>
            </a:r>
            <a:r>
              <a:rPr lang="en-US" dirty="0" smtClean="0">
                <a:latin typeface="BRH Kannada RN" pitchFamily="2" charset="0"/>
              </a:rPr>
              <a:t> ¥</a:t>
            </a:r>
            <a:r>
              <a:rPr lang="en-US" dirty="0" err="1" smtClean="0">
                <a:latin typeface="BRH Kannada RN" pitchFamily="2" charset="0"/>
              </a:rPr>
              <a:t>ÀwæPÉ</a:t>
            </a:r>
            <a:r>
              <a:rPr lang="en-US" dirty="0" smtClean="0">
                <a:latin typeface="BRH Kannada RN" pitchFamily="2" charset="0"/>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ª</a:t>
            </a:r>
            <a:r>
              <a:rPr lang="en-US" dirty="0" err="1" smtClean="0">
                <a:latin typeface="BRH Kannada RN" pitchFamily="2" charset="0"/>
              </a:rPr>
              <a:t>ÀiÁ»w</a:t>
            </a:r>
            <a:r>
              <a:rPr lang="en-US" dirty="0" smtClean="0">
                <a:latin typeface="BRH Kannada RN" pitchFamily="2" charset="0"/>
              </a:rPr>
              <a:t> </a:t>
            </a:r>
            <a:r>
              <a:rPr lang="en-US" dirty="0" err="1" smtClean="0">
                <a:latin typeface="BRH Kannada RN" pitchFamily="2" charset="0"/>
              </a:rPr>
              <a:t>vÀAvÀæeÁÕ£ÀzÀ</a:t>
            </a:r>
            <a:r>
              <a:rPr lang="en-US" dirty="0" smtClean="0">
                <a:latin typeface="BRH Kannada RN" pitchFamily="2" charset="0"/>
              </a:rPr>
              <a:t> PÁ¼ÀfUÀ¼ÀÄ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²PÀëPÀgÀ M®ªÀÅ ª</a:t>
            </a:r>
            <a:r>
              <a:rPr lang="en-US" sz="2400" dirty="0" err="1" smtClean="0">
                <a:latin typeface="BRH Kannada RN" pitchFamily="2" charset="0"/>
              </a:rPr>
              <a:t>ÀÄvÀÄÛ</a:t>
            </a:r>
            <a:r>
              <a:rPr lang="en-US" sz="2400" dirty="0" smtClean="0">
                <a:latin typeface="BRH Kannada RN" pitchFamily="2" charset="0"/>
              </a:rPr>
              <a:t> D¸ÀQÛ</a:t>
            </a:r>
          </a:p>
          <a:p>
            <a:r>
              <a:rPr lang="en-US" sz="2400" dirty="0" err="1" smtClean="0">
                <a:latin typeface="BRH Kannada RN" pitchFamily="2" charset="0"/>
              </a:rPr>
              <a:t>CAvÀeÁð®zÀ</a:t>
            </a:r>
            <a:r>
              <a:rPr lang="en-US" sz="2400" dirty="0" smtClean="0">
                <a:latin typeface="BRH Kannada RN" pitchFamily="2" charset="0"/>
              </a:rPr>
              <a:t> ª</a:t>
            </a:r>
            <a:r>
              <a:rPr lang="en-US" sz="2400" dirty="0" err="1" smtClean="0">
                <a:latin typeface="BRH Kannada RN" pitchFamily="2" charset="0"/>
              </a:rPr>
              <a:t>ÀåªÀ¸ÉÜAiÀÄ</a:t>
            </a:r>
            <a:r>
              <a:rPr lang="en-US" sz="2400" dirty="0" smtClean="0">
                <a:latin typeface="BRH Kannada RN" pitchFamily="2" charset="0"/>
              </a:rPr>
              <a:t> ª</a:t>
            </a:r>
            <a:r>
              <a:rPr lang="en-US" sz="2400" dirty="0" err="1" smtClean="0">
                <a:latin typeface="BRH Kannada RN" pitchFamily="2" charset="0"/>
              </a:rPr>
              <a:t>Áå¦Û</a:t>
            </a:r>
            <a:r>
              <a:rPr lang="en-US" sz="2400" dirty="0" smtClean="0">
                <a:latin typeface="BRH Kannada RN" pitchFamily="2" charset="0"/>
              </a:rPr>
              <a:t> º</a:t>
            </a:r>
            <a:r>
              <a:rPr lang="en-US" sz="2400" dirty="0" err="1" smtClean="0">
                <a:latin typeface="BRH Kannada RN" pitchFamily="2" charset="0"/>
              </a:rPr>
              <a:t>ÉZÁÑVgÀÄªÀÅzÀÄ</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ÀgÀPÁgÀ¢AzÀ</a:t>
            </a:r>
            <a:r>
              <a:rPr lang="en-US" sz="2400" dirty="0" smtClean="0">
                <a:latin typeface="BRH Kannada RN" pitchFamily="2" charset="0"/>
              </a:rPr>
              <a:t> </a:t>
            </a:r>
            <a:r>
              <a:rPr lang="en-US" sz="2400" dirty="0" err="1" smtClean="0">
                <a:latin typeface="BRH Kannada RN" pitchFamily="2" charset="0"/>
              </a:rPr>
              <a:t>zÉÆgÉAiÀÄÄªÀ</a:t>
            </a:r>
            <a:r>
              <a:rPr lang="en-US" sz="2400" dirty="0" smtClean="0">
                <a:latin typeface="BRH Kannada RN" pitchFamily="2" charset="0"/>
              </a:rPr>
              <a:t> ¸Ë®¨</a:t>
            </a:r>
            <a:r>
              <a:rPr lang="en-US" sz="2400" dirty="0" err="1" smtClean="0">
                <a:latin typeface="BRH Kannada RN" pitchFamily="2" charset="0"/>
              </a:rPr>
              <a:t>sÀå</a:t>
            </a:r>
            <a:endParaRPr lang="en-US" sz="2400" dirty="0" smtClean="0">
              <a:latin typeface="BRH Kannada RN" pitchFamily="2" charset="0"/>
            </a:endParaRPr>
          </a:p>
          <a:p>
            <a:r>
              <a:rPr lang="en-US" sz="2400" dirty="0" smtClean="0">
                <a:latin typeface="BRH Kannada RN" pitchFamily="2" charset="0"/>
              </a:rPr>
              <a:t>«µ</a:t>
            </a:r>
            <a:r>
              <a:rPr lang="en-US" sz="2400" dirty="0" err="1" smtClean="0">
                <a:latin typeface="BRH Kannada RN" pitchFamily="2" charset="0"/>
              </a:rPr>
              <a:t>ÀAiÀÄ</a:t>
            </a:r>
            <a:r>
              <a:rPr lang="en-US" sz="2400" dirty="0" smtClean="0">
                <a:latin typeface="BRH Kannada RN" pitchFamily="2" charset="0"/>
              </a:rPr>
              <a:t> ²PÀëPÀgÀ ¸</a:t>
            </a:r>
            <a:r>
              <a:rPr lang="en-US" sz="2400" dirty="0" err="1" smtClean="0">
                <a:latin typeface="BRH Kannada RN" pitchFamily="2" charset="0"/>
              </a:rPr>
              <a:t>ÀAWÀl£Á</a:t>
            </a:r>
            <a:r>
              <a:rPr lang="en-US" sz="2400" dirty="0" smtClean="0">
                <a:latin typeface="BRH Kannada RN" pitchFamily="2" charset="0"/>
              </a:rPr>
              <a:t> </a:t>
            </a:r>
            <a:r>
              <a:rPr lang="en-US" sz="2400" dirty="0" err="1" smtClean="0">
                <a:latin typeface="BRH Kannada RN" pitchFamily="2" charset="0"/>
              </a:rPr>
              <a:t>gÀZÀ£É</a:t>
            </a:r>
            <a:endParaRPr lang="en-US" sz="2400" dirty="0" smtClean="0">
              <a:latin typeface="BRH Kannada RN" pitchFamily="2" charset="0"/>
            </a:endParaRPr>
          </a:p>
          <a:p>
            <a:r>
              <a:rPr lang="en-US" sz="2400" dirty="0" smtClean="0">
                <a:latin typeface="BRH Kannada RN" pitchFamily="2" charset="0"/>
              </a:rPr>
              <a:t>«µ</a:t>
            </a:r>
            <a:r>
              <a:rPr lang="en-US" sz="2400" dirty="0" err="1" smtClean="0">
                <a:latin typeface="BRH Kannada RN" pitchFamily="2" charset="0"/>
              </a:rPr>
              <a:t>ÀAiÀÄ</a:t>
            </a:r>
            <a:r>
              <a:rPr lang="en-US" sz="2400" dirty="0" smtClean="0">
                <a:latin typeface="BRH Kannada RN" pitchFamily="2" charset="0"/>
              </a:rPr>
              <a:t> ªÀ¸ÀÄÛUÀ¼ÀÄ ¹UÀÄªÀAvÉ </a:t>
            </a:r>
            <a:r>
              <a:rPr lang="en-US" sz="2400" dirty="0" err="1" smtClean="0">
                <a:latin typeface="BRH Kannada RN" pitchFamily="2" charset="0"/>
              </a:rPr>
              <a:t>vÀAvÀæeÁÕ£ÀzÀ</a:t>
            </a:r>
            <a:r>
              <a:rPr lang="en-US" sz="2400" smtClean="0">
                <a:latin typeface="BRH Kannada RN" pitchFamily="2" charset="0"/>
              </a:rPr>
              <a:t> §¼ÀPÉ</a:t>
            </a:r>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UÀtPÀ</a:t>
            </a:r>
            <a:r>
              <a:rPr lang="en-US" dirty="0" smtClean="0">
                <a:latin typeface="BRH Kannada RN" pitchFamily="2" charset="0"/>
              </a:rPr>
              <a:t> </a:t>
            </a:r>
            <a:r>
              <a:rPr lang="en-US" dirty="0" err="1" smtClean="0">
                <a:latin typeface="BRH Kannada RN" pitchFamily="2" charset="0"/>
              </a:rPr>
              <a:t>AiÀÄAvÀæ</a:t>
            </a:r>
            <a:r>
              <a:rPr lang="en-US" dirty="0" smtClean="0">
                <a:latin typeface="BRH Kannada RN" pitchFamily="2" charset="0"/>
              </a:rPr>
              <a:t> ¥</a:t>
            </a:r>
            <a:r>
              <a:rPr lang="en-US" dirty="0" err="1" smtClean="0">
                <a:latin typeface="BRH Kannada RN" pitchFamily="2" charset="0"/>
              </a:rPr>
              <a:t>ÀævÁå£ÀÄPÀgÀuÉ</a:t>
            </a:r>
            <a:endParaRPr lang="en-US" dirty="0">
              <a:latin typeface="BRH Kannada RN" pitchFamily="2" charset="0"/>
            </a:endParaRPr>
          </a:p>
        </p:txBody>
      </p:sp>
      <p:sp>
        <p:nvSpPr>
          <p:cNvPr id="3" name="Content Placeholder 2"/>
          <p:cNvSpPr>
            <a:spLocks noGrp="1"/>
          </p:cNvSpPr>
          <p:nvPr>
            <p:ph idx="1"/>
          </p:nvPr>
        </p:nvSpPr>
        <p:spPr>
          <a:xfrm>
            <a:off x="381000" y="1066800"/>
            <a:ext cx="8229600" cy="4038600"/>
          </a:xfrm>
        </p:spPr>
        <p:txBody>
          <a:bodyPr>
            <a:normAutofit/>
          </a:bodyPr>
          <a:lstStyle/>
          <a:p>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ª</a:t>
            </a:r>
            <a:r>
              <a:rPr lang="en-US" sz="2400" dirty="0" err="1" smtClean="0">
                <a:latin typeface="BRH Kannada RN" pitchFamily="2" charset="0"/>
              </a:rPr>
              <a:t>ÀåªÀ¸ÉÜAiÀÄ</a:t>
            </a:r>
            <a:r>
              <a:rPr lang="en-US" sz="2400" dirty="0" smtClean="0">
                <a:latin typeface="BRH Kannada RN" pitchFamily="2" charset="0"/>
              </a:rPr>
              <a:t> ª</a:t>
            </a:r>
            <a:r>
              <a:rPr lang="en-US" sz="2400" dirty="0" err="1" smtClean="0">
                <a:latin typeface="BRH Kannada RN" pitchFamily="2" charset="0"/>
              </a:rPr>
              <a:t>ÀvÀð£ÉAiÀÄ£ÀÄß</a:t>
            </a:r>
            <a:r>
              <a:rPr lang="en-US" sz="2400" dirty="0" smtClean="0">
                <a:latin typeface="BRH Kannada RN" pitchFamily="2" charset="0"/>
              </a:rPr>
              <a:t> </a:t>
            </a:r>
            <a:r>
              <a:rPr lang="en-US" sz="2400" dirty="0" err="1" smtClean="0">
                <a:latin typeface="BRH Kannada RN" pitchFamily="2" charset="0"/>
              </a:rPr>
              <a:t>CxÀªÁ</a:t>
            </a:r>
            <a:r>
              <a:rPr lang="en-US" sz="2400" dirty="0" smtClean="0">
                <a:latin typeface="BRH Kannada RN" pitchFamily="2" charset="0"/>
              </a:rPr>
              <a:t> </a:t>
            </a:r>
            <a:r>
              <a:rPr lang="en-US" sz="2400" dirty="0" err="1" smtClean="0">
                <a:latin typeface="BRH Kannada RN" pitchFamily="2" charset="0"/>
              </a:rPr>
              <a:t>QæAiÉÄAiÀÄ£ÀÄß</a:t>
            </a:r>
            <a:r>
              <a:rPr lang="en-US" sz="2400" dirty="0" smtClean="0">
                <a:latin typeface="BRH Kannada RN" pitchFamily="2" charset="0"/>
              </a:rPr>
              <a:t> ¥</a:t>
            </a:r>
            <a:r>
              <a:rPr lang="en-US" sz="2400" dirty="0" err="1" smtClean="0">
                <a:latin typeface="BRH Kannada RN" pitchFamily="2" charset="0"/>
              </a:rPr>
              <a:t>ÀÅ£Àgï</a:t>
            </a:r>
            <a:r>
              <a:rPr lang="en-US" sz="2400" dirty="0" smtClean="0">
                <a:latin typeface="BRH Kannada RN" pitchFamily="2" charset="0"/>
              </a:rPr>
              <a:t> </a:t>
            </a:r>
            <a:r>
              <a:rPr lang="en-US" sz="2400" dirty="0" err="1" smtClean="0">
                <a:latin typeface="BRH Kannada RN" pitchFamily="2" charset="0"/>
              </a:rPr>
              <a:t>GvÁà</a:t>
            </a:r>
            <a:r>
              <a:rPr lang="en-US" sz="2400" dirty="0" smtClean="0">
                <a:latin typeface="BRH Kannada RN" pitchFamily="2" charset="0"/>
              </a:rPr>
              <a:t>¢¸ÀÄªÀ </a:t>
            </a:r>
            <a:r>
              <a:rPr lang="en-US" sz="2400" dirty="0" err="1" smtClean="0">
                <a:latin typeface="BRH Kannada RN" pitchFamily="2" charset="0"/>
              </a:rPr>
              <a:t>UÀtPÀAiÀÄAvÀæ</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QæAiÉÄAiÉÄÃ</a:t>
            </a:r>
            <a:r>
              <a:rPr lang="en-US" sz="2400" dirty="0" smtClean="0">
                <a:latin typeface="BRH Kannada RN" pitchFamily="2" charset="0"/>
              </a:rPr>
              <a:t> </a:t>
            </a:r>
            <a:r>
              <a:rPr lang="en-US" sz="2400" dirty="0" err="1" smtClean="0">
                <a:latin typeface="BRH Kannada RN" pitchFamily="2" charset="0"/>
              </a:rPr>
              <a:t>UÀtPÀAiÀÄAvÀæ</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ÀævÁå£ÀÄPÀgÀuÉ</a:t>
            </a:r>
            <a:r>
              <a:rPr lang="en-US" sz="2400" dirty="0" smtClean="0">
                <a:latin typeface="BRH Kannada RN" pitchFamily="2" charset="0"/>
              </a:rPr>
              <a:t>.</a:t>
            </a:r>
          </a:p>
          <a:p>
            <a:endParaRPr lang="en-US" sz="2400" dirty="0" smtClean="0">
              <a:latin typeface="BRH Kannada RN" pitchFamily="2" charset="0"/>
            </a:endParaRPr>
          </a:p>
          <a:p>
            <a:pPr>
              <a:buNone/>
            </a:pPr>
            <a:endParaRPr lang="en-US" sz="2400" dirty="0">
              <a:latin typeface="BRH Kannada RN" pitchFamily="2"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UÀÄtUÀ¼ÀÄ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CªÀÄÆvÀð</a:t>
            </a:r>
            <a:r>
              <a:rPr lang="en-US" sz="2400" dirty="0" smtClean="0">
                <a:latin typeface="BRH Kannada RN" pitchFamily="2" charset="0"/>
              </a:rPr>
              <a:t> PÀ®à£ÉUÀ¼À£ÀÄß ª</a:t>
            </a:r>
            <a:r>
              <a:rPr lang="en-US" sz="2400" dirty="0" err="1" smtClean="0">
                <a:latin typeface="BRH Kannada RN" pitchFamily="2" charset="0"/>
              </a:rPr>
              <a:t>ÀÄÆvÀð</a:t>
            </a:r>
            <a:r>
              <a:rPr lang="en-US" sz="2400" dirty="0" smtClean="0">
                <a:latin typeface="BRH Kannada RN" pitchFamily="2" charset="0"/>
              </a:rPr>
              <a:t> </a:t>
            </a:r>
            <a:r>
              <a:rPr lang="en-US" sz="2400" dirty="0" err="1" smtClean="0">
                <a:latin typeface="BRH Kannada RN" pitchFamily="2" charset="0"/>
              </a:rPr>
              <a:t>gÀÆ¥ÀPÉÌ</a:t>
            </a:r>
            <a:r>
              <a:rPr lang="en-US" sz="2400" dirty="0" smtClean="0">
                <a:latin typeface="BRH Kannada RN" pitchFamily="2" charset="0"/>
              </a:rPr>
              <a:t> </a:t>
            </a:r>
            <a:r>
              <a:rPr lang="en-US" sz="2400" dirty="0" err="1" smtClean="0">
                <a:latin typeface="BRH Kannada RN" pitchFamily="2" charset="0"/>
              </a:rPr>
              <a:t>vÀgÀ®Ä</a:t>
            </a:r>
            <a:r>
              <a:rPr lang="en-US" sz="2400" dirty="0" smtClean="0">
                <a:latin typeface="BRH Kannada RN" pitchFamily="2" charset="0"/>
              </a:rPr>
              <a:t> ¸</a:t>
            </a:r>
            <a:r>
              <a:rPr lang="en-US" sz="2400" dirty="0" err="1" smtClean="0">
                <a:latin typeface="BRH Kannada RN" pitchFamily="2" charset="0"/>
              </a:rPr>
              <a:t>ÀºÁAiÀÄPÁj</a:t>
            </a:r>
            <a:r>
              <a:rPr lang="en-US" sz="2400" dirty="0" smtClean="0">
                <a:latin typeface="BRH Kannada RN" pitchFamily="2" charset="0"/>
              </a:rPr>
              <a:t>.</a:t>
            </a:r>
          </a:p>
          <a:p>
            <a:r>
              <a:rPr lang="en-US" sz="2400" dirty="0" smtClean="0">
                <a:latin typeface="BRH Kannada RN" pitchFamily="2" charset="0"/>
              </a:rPr>
              <a:t>3r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zsÁ£ÀªÁVzÉ</a:t>
            </a:r>
            <a:endParaRPr lang="en-US" sz="2400" dirty="0" smtClean="0">
              <a:latin typeface="BRH Kannada RN" pitchFamily="2" charset="0"/>
            </a:endParaRPr>
          </a:p>
          <a:p>
            <a:r>
              <a:rPr lang="en-US" sz="2400" dirty="0" err="1" smtClean="0">
                <a:latin typeface="BRH Kannada RN" pitchFamily="2" charset="0"/>
              </a:rPr>
              <a:t>MAzÀÄ</a:t>
            </a:r>
            <a:r>
              <a:rPr lang="en-US" sz="2400" dirty="0" smtClean="0">
                <a:latin typeface="BRH Kannada RN" pitchFamily="2" charset="0"/>
              </a:rPr>
              <a:t> ª</a:t>
            </a:r>
            <a:r>
              <a:rPr lang="en-US" sz="2400" dirty="0" err="1" smtClean="0">
                <a:latin typeface="BRH Kannada RN" pitchFamily="2" charset="0"/>
              </a:rPr>
              <a:t>ÀåªÀ¸ÉÜAiÀÄ</a:t>
            </a:r>
            <a:r>
              <a:rPr lang="en-US" sz="2400" dirty="0" smtClean="0">
                <a:latin typeface="BRH Kannada RN" pitchFamily="2" charset="0"/>
              </a:rPr>
              <a:t> </a:t>
            </a:r>
            <a:r>
              <a:rPr lang="en-US" sz="2400" dirty="0" err="1" smtClean="0">
                <a:latin typeface="BRH Kannada RN" pitchFamily="2" charset="0"/>
              </a:rPr>
              <a:t>QæAiÀiÁ</a:t>
            </a:r>
            <a:r>
              <a:rPr lang="en-US" sz="2400" dirty="0" smtClean="0">
                <a:latin typeface="BRH Kannada RN" pitchFamily="2" charset="0"/>
              </a:rPr>
              <a:t> ¥</a:t>
            </a:r>
            <a:r>
              <a:rPr lang="en-US" sz="2400" dirty="0" err="1" smtClean="0">
                <a:latin typeface="BRH Kannada RN" pitchFamily="2" charset="0"/>
              </a:rPr>
              <a:t>ÀæQæAiÉÄAiÀÄ£ÀÄß</a:t>
            </a:r>
            <a:r>
              <a:rPr lang="en-US" sz="2400" dirty="0" smtClean="0">
                <a:latin typeface="BRH Kannada RN" pitchFamily="2" charset="0"/>
              </a:rPr>
              <a:t>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a:t>
            </a:r>
            <a:r>
              <a:rPr lang="en-US" sz="2400" dirty="0" smtClean="0">
                <a:latin typeface="BRH Kannada RN" pitchFamily="2" charset="0"/>
              </a:rPr>
              <a:t> ¸</a:t>
            </a:r>
            <a:r>
              <a:rPr lang="en-US" sz="2400" dirty="0" err="1" smtClean="0">
                <a:latin typeface="BRH Kannada RN" pitchFamily="2" charset="0"/>
              </a:rPr>
              <a:t>ÀºÁAiÀÄPÁj</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ÉÆÃzsÀ£ÉAiÀÄ°è</a:t>
            </a:r>
            <a:r>
              <a:rPr lang="en-US" sz="2400" dirty="0" smtClean="0">
                <a:latin typeface="BRH Kannada RN" pitchFamily="2" charset="0"/>
              </a:rPr>
              <a:t> ª</a:t>
            </a:r>
            <a:r>
              <a:rPr lang="en-US" sz="2400" dirty="0" err="1" smtClean="0">
                <a:latin typeface="BRH Kannada RN" pitchFamily="2" charset="0"/>
              </a:rPr>
              <a:t>ÀåªÀ¸ÉÜAiÀÄ</a:t>
            </a:r>
            <a:r>
              <a:rPr lang="en-US" sz="2400" dirty="0" smtClean="0">
                <a:latin typeface="BRH Kannada RN" pitchFamily="2" charset="0"/>
              </a:rPr>
              <a:t> ¥</a:t>
            </a:r>
            <a:r>
              <a:rPr lang="en-US" sz="2400" dirty="0" err="1" smtClean="0">
                <a:latin typeface="BRH Kannada RN" pitchFamily="2" charset="0"/>
              </a:rPr>
              <a:t>ÀæwAiÉÆAzÀÄ</a:t>
            </a:r>
            <a:r>
              <a:rPr lang="en-US" sz="2400" dirty="0" smtClean="0">
                <a:latin typeface="BRH Kannada RN" pitchFamily="2" charset="0"/>
              </a:rPr>
              <a:t> ºÀAvÀUÀ¼À£ÀÄß w½¸À§º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LwºÁ¹PÀ WÀl£ÉUÀ¼ÀÄ, </a:t>
            </a:r>
            <a:r>
              <a:rPr lang="en-US" sz="2400" dirty="0" err="1" smtClean="0">
                <a:latin typeface="BRH Kannada RN" pitchFamily="2" charset="0"/>
              </a:rPr>
              <a:t>CªÀÄÆvÀð</a:t>
            </a:r>
            <a:r>
              <a:rPr lang="en-US" sz="2400" dirty="0" smtClean="0">
                <a:latin typeface="BRH Kannada RN" pitchFamily="2" charset="0"/>
              </a:rPr>
              <a:t> ¥ÀjPÀ®à£ÉUÀ¼À£ÀÄß ¥</a:t>
            </a:r>
            <a:r>
              <a:rPr lang="en-US" sz="2400" dirty="0" err="1" smtClean="0">
                <a:latin typeface="BRH Kannada RN" pitchFamily="2" charset="0"/>
              </a:rPr>
              <a:t>ÀÅ£Àgï</a:t>
            </a:r>
            <a:r>
              <a:rPr lang="en-US" sz="2400" dirty="0" smtClean="0">
                <a:latin typeface="BRH Kannada RN" pitchFamily="2" charset="0"/>
              </a:rPr>
              <a:t> </a:t>
            </a:r>
            <a:r>
              <a:rPr lang="en-US" sz="2400" dirty="0" err="1" smtClean="0">
                <a:latin typeface="BRH Kannada RN" pitchFamily="2" charset="0"/>
              </a:rPr>
              <a:t>GvÁà</a:t>
            </a:r>
            <a:r>
              <a:rPr lang="en-US" sz="2400" dirty="0" smtClean="0">
                <a:latin typeface="BRH Kannada RN" pitchFamily="2" charset="0"/>
              </a:rPr>
              <a:t>¢¸À§º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ÀjPÀ®à£ÉAiÀÄ</a:t>
            </a:r>
            <a:r>
              <a:rPr lang="en-US" sz="2400" dirty="0" smtClean="0">
                <a:latin typeface="BRH Kannada RN" pitchFamily="2" charset="0"/>
              </a:rPr>
              <a:t> £</a:t>
            </a:r>
            <a:r>
              <a:rPr lang="en-US" sz="2400" dirty="0" err="1" smtClean="0">
                <a:latin typeface="BRH Kannada RN" pitchFamily="2" charset="0"/>
              </a:rPr>
              <a:t>ÉÊd</a:t>
            </a:r>
            <a:r>
              <a:rPr lang="en-US" sz="2400" dirty="0" smtClean="0">
                <a:latin typeface="BRH Kannada RN" pitchFamily="2" charset="0"/>
              </a:rPr>
              <a:t>, ¥</a:t>
            </a:r>
            <a:r>
              <a:rPr lang="en-US" sz="2400" dirty="0" err="1" smtClean="0">
                <a:latin typeface="BRH Kannada RN" pitchFamily="2" charset="0"/>
              </a:rPr>
              <a:t>ÀævÀåPÀë</a:t>
            </a:r>
            <a:r>
              <a:rPr lang="en-US" sz="2400" dirty="0" smtClean="0">
                <a:latin typeface="BRH Kannada RN" pitchFamily="2" charset="0"/>
              </a:rPr>
              <a:t> </a:t>
            </a:r>
            <a:r>
              <a:rPr lang="en-US" sz="2400" dirty="0" err="1" smtClean="0">
                <a:latin typeface="BRH Kannada RN" pitchFamily="2" charset="0"/>
              </a:rPr>
              <a:t>C£ÀÄ¨sÀªÀ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PÀ°PÉ </a:t>
            </a:r>
            <a:r>
              <a:rPr lang="en-US" sz="2400" dirty="0" err="1" smtClean="0">
                <a:latin typeface="BRH Kannada RN" pitchFamily="2" charset="0"/>
              </a:rPr>
              <a:t>GAmÁUÀÄvÀÛzÉ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ÀA«Ä±Àæ</a:t>
            </a:r>
            <a:r>
              <a:rPr lang="en-US" dirty="0" smtClean="0">
                <a:latin typeface="BRH Kannada RN" pitchFamily="2" charset="0"/>
              </a:rPr>
              <a:t> PÀ°PÉ</a:t>
            </a:r>
            <a:endParaRPr lang="en-US" dirty="0">
              <a:latin typeface="BRH Kannada RN" pitchFamily="2" charset="0"/>
            </a:endParaRPr>
          </a:p>
        </p:txBody>
      </p:sp>
      <p:sp>
        <p:nvSpPr>
          <p:cNvPr id="3" name="Content Placeholder 2"/>
          <p:cNvSpPr>
            <a:spLocks noGrp="1"/>
          </p:cNvSpPr>
          <p:nvPr>
            <p:ph idx="1"/>
          </p:nvPr>
        </p:nvSpPr>
        <p:spPr>
          <a:xfrm>
            <a:off x="381000" y="838200"/>
            <a:ext cx="8229600" cy="5562600"/>
          </a:xfrm>
        </p:spPr>
        <p:txBody>
          <a:bodyPr>
            <a:normAutofit fontScale="70000" lnSpcReduction="20000"/>
          </a:bodyPr>
          <a:lstStyle/>
          <a:p>
            <a:r>
              <a:rPr lang="en-US" sz="2400" dirty="0" smtClean="0">
                <a:latin typeface="BRH Kannada RN" pitchFamily="2" charset="0"/>
              </a:rPr>
              <a:t> ªÀÄÄSÁ-ªÀÄÄTAiÀiÁV9 ¤</a:t>
            </a:r>
            <a:r>
              <a:rPr lang="en-US" sz="2400" dirty="0" err="1" smtClean="0">
                <a:latin typeface="BRH Kannada RN" pitchFamily="2" charset="0"/>
              </a:rPr>
              <a:t>zÉðÃ±À£À</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ÀÄzÁzÀ</a:t>
            </a:r>
            <a:r>
              <a:rPr lang="en-US" sz="2400" dirty="0" smtClean="0">
                <a:latin typeface="BRH Kannada RN" pitchFamily="2" charset="0"/>
              </a:rPr>
              <a:t> </a:t>
            </a:r>
            <a:r>
              <a:rPr lang="en-US" sz="2400" dirty="0" err="1" smtClean="0">
                <a:latin typeface="BRH Kannada RN" pitchFamily="2" charset="0"/>
              </a:rPr>
              <a:t>UÀtPÀAiÀÄAvÀ</a:t>
            </a:r>
            <a:r>
              <a:rPr lang="en-US" sz="2400" dirty="0" smtClean="0">
                <a:latin typeface="BRH Kannada RN" pitchFamily="2" charset="0"/>
              </a:rPr>
              <a:t> ª</a:t>
            </a:r>
            <a:r>
              <a:rPr lang="en-US" sz="2400" dirty="0" err="1" smtClean="0">
                <a:latin typeface="BRH Kannada RN" pitchFamily="2" charset="0"/>
              </a:rPr>
              <a:t>ÀiÁzsÀåªÀÄ</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PÀ°PÉAiÀiÁVzÉ</a:t>
            </a:r>
            <a:r>
              <a:rPr lang="en-US" sz="2400" dirty="0" smtClean="0">
                <a:latin typeface="BRH Kannada RN" pitchFamily="2" charset="0"/>
              </a:rPr>
              <a:t>.</a:t>
            </a:r>
          </a:p>
          <a:p>
            <a:r>
              <a:rPr lang="en-US" sz="2400" b="1" dirty="0" smtClean="0">
                <a:latin typeface="BRH Kannada RN" pitchFamily="2" charset="0"/>
              </a:rPr>
              <a:t>«zsÀUÀ¼ÀÄ – </a:t>
            </a:r>
          </a:p>
          <a:p>
            <a:r>
              <a:rPr lang="en-US" sz="2400" dirty="0" smtClean="0">
                <a:latin typeface="BRH Kannada RN" pitchFamily="2" charset="0"/>
              </a:rPr>
              <a:t>¸</a:t>
            </a:r>
            <a:r>
              <a:rPr lang="en-US" sz="2400" dirty="0" err="1" smtClean="0">
                <a:latin typeface="BRH Kannada RN" pitchFamily="2" charset="0"/>
              </a:rPr>
              <a:t>ÀéAiÀÄA</a:t>
            </a:r>
            <a:r>
              <a:rPr lang="en-US" sz="2400" dirty="0" smtClean="0">
                <a:latin typeface="BRH Kannada RN" pitchFamily="2" charset="0"/>
              </a:rPr>
              <a:t> ¸</a:t>
            </a:r>
            <a:r>
              <a:rPr lang="en-US" sz="2400" dirty="0" err="1" smtClean="0">
                <a:latin typeface="BRH Kannada RN" pitchFamily="2" charset="0"/>
              </a:rPr>
              <a:t>ÀA«Ä±Àæt</a:t>
            </a:r>
            <a:r>
              <a:rPr lang="en-US" sz="2400" dirty="0" smtClean="0">
                <a:latin typeface="BRH Kannada RN" pitchFamily="2" charset="0"/>
              </a:rPr>
              <a:t> PÀ°PÉ - «.UÀ¼ÀÄ </a:t>
            </a:r>
            <a:r>
              <a:rPr lang="en-US" sz="2400" dirty="0" err="1" smtClean="0">
                <a:latin typeface="BRH Kannada RN" pitchFamily="2" charset="0"/>
              </a:rPr>
              <a:t>vÀªÀÄUÉ</a:t>
            </a:r>
            <a:r>
              <a:rPr lang="en-US" sz="2400" dirty="0" smtClean="0">
                <a:latin typeface="BRH Kannada RN" pitchFamily="2" charset="0"/>
              </a:rPr>
              <a:t> </a:t>
            </a:r>
            <a:r>
              <a:rPr lang="en-US" sz="2400" dirty="0" err="1" smtClean="0">
                <a:latin typeface="BRH Kannada RN" pitchFamily="2" charset="0"/>
              </a:rPr>
              <a:t>CUÀvÀå«gÀÄªÀ</a:t>
            </a:r>
            <a:r>
              <a:rPr lang="en-US" sz="2400" dirty="0" smtClean="0">
                <a:latin typeface="BRH Kannada RN" pitchFamily="2" charset="0"/>
              </a:rPr>
              <a:t> «µ</a:t>
            </a:r>
            <a:r>
              <a:rPr lang="en-US" sz="2400" dirty="0" err="1" smtClean="0">
                <a:latin typeface="BRH Kannada RN" pitchFamily="2" charset="0"/>
              </a:rPr>
              <a:t>ÀAiÀÄªÀ£ÀÄß</a:t>
            </a:r>
            <a:r>
              <a:rPr lang="en-US" sz="2400" dirty="0" smtClean="0">
                <a:latin typeface="BRH Kannada RN" pitchFamily="2" charset="0"/>
              </a:rPr>
              <a:t> </a:t>
            </a:r>
            <a:r>
              <a:rPr lang="en-US" sz="2400" dirty="0" err="1" smtClean="0">
                <a:latin typeface="BRH Kannada RN" pitchFamily="2" charset="0"/>
              </a:rPr>
              <a:t>vÁªÉ</a:t>
            </a:r>
            <a:r>
              <a:rPr lang="en-US" sz="2400" dirty="0" smtClean="0">
                <a:latin typeface="BRH Kannada RN" pitchFamily="2" charset="0"/>
              </a:rPr>
              <a:t> </a:t>
            </a:r>
            <a:r>
              <a:rPr lang="en-US" sz="2400" dirty="0" err="1" smtClean="0">
                <a:latin typeface="BRH Kannada RN" pitchFamily="2" charset="0"/>
              </a:rPr>
              <a:t>DAiÉÄÌ</a:t>
            </a:r>
            <a:r>
              <a:rPr lang="en-US" sz="2400" dirty="0" smtClean="0">
                <a:latin typeface="BRH Kannada RN" pitchFamily="2" charset="0"/>
              </a:rPr>
              <a:t> ª</a:t>
            </a:r>
            <a:r>
              <a:rPr lang="en-US" sz="2400" dirty="0" err="1" smtClean="0">
                <a:latin typeface="BRH Kannada RN" pitchFamily="2" charset="0"/>
              </a:rPr>
              <a:t>ÀiÁrPÉÆAzÀÄ</a:t>
            </a:r>
            <a:r>
              <a:rPr lang="en-US" sz="2400" dirty="0" smtClean="0">
                <a:latin typeface="BRH Kannada RN" pitchFamily="2" charset="0"/>
              </a:rPr>
              <a:t> </a:t>
            </a:r>
            <a:r>
              <a:rPr lang="en-US" sz="2400" dirty="0" err="1" smtClean="0">
                <a:latin typeface="BRH Kannada RN" pitchFamily="2" charset="0"/>
              </a:rPr>
              <a:t>CAvÀeÁð®zÀ</a:t>
            </a:r>
            <a:r>
              <a:rPr lang="en-US" sz="2400" dirty="0" smtClean="0">
                <a:latin typeface="BRH Kannada RN" pitchFamily="2" charset="0"/>
              </a:rPr>
              <a:t> ªÀÄÆ®PÀ </a:t>
            </a:r>
            <a:r>
              <a:rPr lang="en-US" sz="2400" dirty="0" err="1" smtClean="0">
                <a:latin typeface="BRH Kannada RN" pitchFamily="2" charset="0"/>
              </a:rPr>
              <a:t>PÀ°AiÀÄÄªÀÅzÁVzÉ</a:t>
            </a:r>
            <a:r>
              <a:rPr lang="en-US" sz="2400" dirty="0" smtClean="0">
                <a:latin typeface="BRH Kannada RN" pitchFamily="2" charset="0"/>
              </a:rPr>
              <a:t>.</a:t>
            </a:r>
          </a:p>
          <a:p>
            <a:r>
              <a:rPr lang="en-US" sz="2400" dirty="0" smtClean="0">
                <a:latin typeface="BRH Kannada RN" pitchFamily="2" charset="0"/>
              </a:rPr>
              <a:t>ªÀÄÄSÁ-ªÀÄÄT ª</a:t>
            </a:r>
            <a:r>
              <a:rPr lang="en-US" sz="2400" dirty="0" err="1" smtClean="0">
                <a:latin typeface="BRH Kannada RN" pitchFamily="2" charset="0"/>
              </a:rPr>
              <a:t>ÀUÁðªÀuÉ</a:t>
            </a:r>
            <a:r>
              <a:rPr lang="en-US" sz="2400" dirty="0" smtClean="0">
                <a:latin typeface="BRH Kannada RN" pitchFamily="2" charset="0"/>
              </a:rPr>
              <a:t> - ²PÀëPÀgÀÄ </a:t>
            </a:r>
            <a:r>
              <a:rPr lang="en-US" sz="2400" dirty="0" err="1" smtClean="0">
                <a:latin typeface="BRH Kannada RN" pitchFamily="2" charset="0"/>
              </a:rPr>
              <a:t>PÀ°PÉAiÀÄ</a:t>
            </a:r>
            <a:r>
              <a:rPr lang="en-US" sz="2400" dirty="0" smtClean="0">
                <a:latin typeface="BRH Kannada RN" pitchFamily="2" charset="0"/>
              </a:rPr>
              <a:t> ¤</a:t>
            </a:r>
            <a:r>
              <a:rPr lang="en-US" sz="2400" dirty="0" err="1" smtClean="0">
                <a:latin typeface="BRH Kannada RN" pitchFamily="2" charset="0"/>
              </a:rPr>
              <a:t>zÉðÃ±À£À</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«ZÁgÀUÀ¼À£ÀÄß </a:t>
            </a:r>
            <a:r>
              <a:rPr lang="en-US" sz="2400" dirty="0" err="1" smtClean="0">
                <a:latin typeface="BRH Kannada RN" pitchFamily="2" charset="0"/>
              </a:rPr>
              <a:t>vÀAvÁæA±À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¸ÁzsÀ£ÀUÀ½AzÀ £</a:t>
            </a:r>
            <a:r>
              <a:rPr lang="en-US" sz="2400" dirty="0" err="1" smtClean="0">
                <a:latin typeface="BRH Kannada RN" pitchFamily="2" charset="0"/>
              </a:rPr>
              <a:t>ÉÃgÀªÁV</a:t>
            </a:r>
            <a:r>
              <a:rPr lang="en-US" sz="2400" dirty="0" smtClean="0">
                <a:latin typeface="BRH Kannada RN" pitchFamily="2" charset="0"/>
              </a:rPr>
              <a:t> ª</a:t>
            </a:r>
            <a:r>
              <a:rPr lang="en-US" sz="2400" dirty="0" err="1" smtClean="0">
                <a:latin typeface="BRH Kannada RN" pitchFamily="2" charset="0"/>
              </a:rPr>
              <a:t>ÀUÁð¬Ä¸ÀÄwÛgÀÄvÁÛ£É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AiÀÄvÀ</a:t>
            </a:r>
            <a:r>
              <a:rPr lang="en-US" sz="2400" dirty="0" smtClean="0">
                <a:latin typeface="BRH Kannada RN" pitchFamily="2" charset="0"/>
              </a:rPr>
              <a:t> DªÀvÀðUÀ¼ÀÄ - «.UÀ¼ÀÄ ¤</a:t>
            </a:r>
            <a:r>
              <a:rPr lang="en-US" sz="2400" dirty="0" err="1" smtClean="0">
                <a:latin typeface="BRH Kannada RN" pitchFamily="2" charset="0"/>
              </a:rPr>
              <a:t>AiÀÄvÀªÁV</a:t>
            </a:r>
            <a:r>
              <a:rPr lang="en-US" sz="2400" dirty="0" smtClean="0">
                <a:latin typeface="BRH Kannada RN" pitchFamily="2" charset="0"/>
              </a:rPr>
              <a:t> ªÉÃ¼Á¥ÀnÖUÉ </a:t>
            </a:r>
            <a:r>
              <a:rPr lang="en-US" sz="2400" dirty="0" err="1" smtClean="0">
                <a:latin typeface="BRH Kannada RN" pitchFamily="2" charset="0"/>
              </a:rPr>
              <a:t>C£ÀÄUÀÄtªÁV</a:t>
            </a:r>
            <a:r>
              <a:rPr lang="en-US" sz="2400" dirty="0" smtClean="0">
                <a:latin typeface="BRH Kannada RN" pitchFamily="2" charset="0"/>
              </a:rPr>
              <a:t> ¸</a:t>
            </a:r>
            <a:r>
              <a:rPr lang="en-US" sz="2400" dirty="0" err="1" smtClean="0">
                <a:latin typeface="BRH Kannada RN" pitchFamily="2" charset="0"/>
              </a:rPr>
              <a:t>ÀévÀAvÀæªÁV</a:t>
            </a:r>
            <a:r>
              <a:rPr lang="en-US" sz="2400" dirty="0" smtClean="0">
                <a:latin typeface="BRH Kannada RN" pitchFamily="2" charset="0"/>
              </a:rPr>
              <a:t> </a:t>
            </a:r>
            <a:r>
              <a:rPr lang="en-US" sz="2400" dirty="0" err="1" smtClean="0">
                <a:latin typeface="BRH Kannada RN" pitchFamily="2" charset="0"/>
              </a:rPr>
              <a:t>CAvÀeÁð®zÀ</a:t>
            </a:r>
            <a:r>
              <a:rPr lang="en-US" sz="2400" dirty="0" smtClean="0">
                <a:latin typeface="BRH Kannada RN" pitchFamily="2" charset="0"/>
              </a:rPr>
              <a:t> ªÀÄÆ®PÀ ªÀÄÄSÁ-ª</a:t>
            </a:r>
            <a:r>
              <a:rPr lang="en-US" sz="2400" dirty="0" err="1" smtClean="0">
                <a:latin typeface="BRH Kannada RN" pitchFamily="2" charset="0"/>
              </a:rPr>
              <a:t>ÀÄÄTAiÀiÁV</a:t>
            </a:r>
            <a:r>
              <a:rPr lang="en-US" sz="2400" dirty="0" smtClean="0">
                <a:latin typeface="BRH Kannada RN" pitchFamily="2" charset="0"/>
              </a:rPr>
              <a:t> ¤²ÑvÀ ¸</a:t>
            </a:r>
            <a:r>
              <a:rPr lang="en-US" sz="2400" dirty="0" err="1" smtClean="0">
                <a:latin typeface="BRH Kannada RN" pitchFamily="2" charset="0"/>
              </a:rPr>
              <a:t>ÀªÀÄAiÀÄzÀ°è</a:t>
            </a:r>
            <a:r>
              <a:rPr lang="en-US" sz="2400" dirty="0" smtClean="0">
                <a:latin typeface="BRH Kannada RN" pitchFamily="2" charset="0"/>
              </a:rPr>
              <a:t> </a:t>
            </a:r>
            <a:r>
              <a:rPr lang="en-US" sz="2400" dirty="0" err="1" smtClean="0">
                <a:latin typeface="BRH Kannada RN" pitchFamily="2" charset="0"/>
              </a:rPr>
              <a:t>PÀ°AiÀÄÄªÀÅzÀÄ</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ÀªÀÄåvÉ</a:t>
            </a:r>
            <a:r>
              <a:rPr lang="en-US" sz="2400" dirty="0" smtClean="0">
                <a:latin typeface="BRH Kannada RN" pitchFamily="2" charset="0"/>
              </a:rPr>
              <a:t> - ¥</a:t>
            </a:r>
            <a:r>
              <a:rPr lang="en-US" sz="2400" dirty="0" err="1" smtClean="0">
                <a:latin typeface="BRH Kannada RN" pitchFamily="2" charset="0"/>
              </a:rPr>
              <a:t>ÀæwAiÉÆAzÀÄ</a:t>
            </a:r>
            <a:r>
              <a:rPr lang="en-US" sz="2400" dirty="0" smtClean="0">
                <a:latin typeface="BRH Kannada RN" pitchFamily="2" charset="0"/>
              </a:rPr>
              <a:t> ¥</a:t>
            </a:r>
            <a:r>
              <a:rPr lang="en-US" sz="2400" dirty="0" err="1" smtClean="0">
                <a:latin typeface="BRH Kannada RN" pitchFamily="2" charset="0"/>
              </a:rPr>
              <a:t>ÀoÀåPÀæªÀÄªÀÅ</a:t>
            </a:r>
            <a:r>
              <a:rPr lang="en-US" sz="2400" dirty="0" smtClean="0">
                <a:latin typeface="BRH Kannada RN" pitchFamily="2" charset="0"/>
              </a:rPr>
              <a:t> </a:t>
            </a:r>
            <a:r>
              <a:rPr lang="en-US" sz="2400" dirty="0" err="1" smtClean="0">
                <a:latin typeface="BRH Kannada RN" pitchFamily="2" charset="0"/>
              </a:rPr>
              <a:t>vÀAvÁæA±À</a:t>
            </a:r>
            <a:r>
              <a:rPr lang="en-US" sz="2400" dirty="0" smtClean="0">
                <a:latin typeface="BRH Kannada RN" pitchFamily="2" charset="0"/>
              </a:rPr>
              <a:t> </a:t>
            </a:r>
            <a:r>
              <a:rPr lang="en-US" sz="2400" dirty="0" err="1" smtClean="0">
                <a:latin typeface="BRH Kannada RN" pitchFamily="2" charset="0"/>
              </a:rPr>
              <a:t>DzsÁjvÀªÁV</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ª</a:t>
            </a:r>
            <a:r>
              <a:rPr lang="en-US" sz="2400" dirty="0" err="1" smtClean="0">
                <a:latin typeface="BRH Kannada RN" pitchFamily="2" charset="0"/>
              </a:rPr>
              <a:t>ÉÃ¢PÉAiÀÄ°è</a:t>
            </a:r>
            <a:r>
              <a:rPr lang="en-US" sz="2400" dirty="0" smtClean="0">
                <a:latin typeface="BRH Kannada RN" pitchFamily="2" charset="0"/>
              </a:rPr>
              <a:t> ©</a:t>
            </a:r>
            <a:r>
              <a:rPr lang="en-US" sz="2400" dirty="0" err="1" smtClean="0">
                <a:latin typeface="BRH Kannada RN" pitchFamily="2" charset="0"/>
              </a:rPr>
              <a:t>vÀÛj¸À¯ÁUÀÄvÀÛzÉ</a:t>
            </a:r>
            <a:r>
              <a:rPr lang="en-US" sz="2400" dirty="0" smtClean="0">
                <a:latin typeface="BRH Kannada RN" pitchFamily="2" charset="0"/>
              </a:rPr>
              <a:t>. «.UÀ½UÉ </a:t>
            </a:r>
            <a:r>
              <a:rPr lang="en-US" sz="2400" dirty="0" err="1" smtClean="0">
                <a:latin typeface="BRH Kannada RN" pitchFamily="2" charset="0"/>
              </a:rPr>
              <a:t>C£ÀÄPÀÆ®PÀgÀªÁzÀ</a:t>
            </a:r>
            <a:r>
              <a:rPr lang="en-US" sz="2400" dirty="0" smtClean="0">
                <a:latin typeface="BRH Kannada RN" pitchFamily="2" charset="0"/>
              </a:rPr>
              <a:t> ¸</a:t>
            </a:r>
            <a:r>
              <a:rPr lang="en-US" sz="2400" dirty="0" err="1" smtClean="0">
                <a:latin typeface="BRH Kannada RN" pitchFamily="2" charset="0"/>
              </a:rPr>
              <a:t>ÀAzÀ¨sÀðzÀ°è</a:t>
            </a:r>
            <a:r>
              <a:rPr lang="en-US" sz="2400" dirty="0" smtClean="0">
                <a:latin typeface="BRH Kannada RN" pitchFamily="2" charset="0"/>
              </a:rPr>
              <a:t> </a:t>
            </a:r>
            <a:r>
              <a:rPr lang="en-US" sz="2400" dirty="0" err="1" smtClean="0">
                <a:latin typeface="BRH Kannada RN" pitchFamily="2" charset="0"/>
              </a:rPr>
              <a:t>PÀ°PÉAiÀÄ°è</a:t>
            </a:r>
            <a:r>
              <a:rPr lang="en-US" sz="2400" dirty="0" smtClean="0">
                <a:latin typeface="BRH Kannada RN" pitchFamily="2" charset="0"/>
              </a:rPr>
              <a:t> </a:t>
            </a:r>
            <a:r>
              <a:rPr lang="en-US" sz="2400" dirty="0" err="1" smtClean="0">
                <a:latin typeface="BRH Kannada RN" pitchFamily="2" charset="0"/>
              </a:rPr>
              <a:t>vÉÆqÀUÀ</a:t>
            </a:r>
            <a:r>
              <a:rPr lang="en-US" sz="2400" dirty="0" smtClean="0">
                <a:latin typeface="BRH Kannada RN" pitchFamily="2" charset="0"/>
              </a:rPr>
              <a:t>§º</a:t>
            </a:r>
            <a:r>
              <a:rPr lang="en-US" sz="2400" dirty="0" err="1" smtClean="0">
                <a:latin typeface="BRH Kannada RN" pitchFamily="2" charset="0"/>
              </a:rPr>
              <a:t>ÀÄzÁVzÉ</a:t>
            </a:r>
            <a:r>
              <a:rPr lang="en-US" sz="2400" dirty="0" smtClean="0">
                <a:latin typeface="BRH Kannada RN" pitchFamily="2" charset="0"/>
              </a:rPr>
              <a:t>. </a:t>
            </a:r>
          </a:p>
          <a:p>
            <a:r>
              <a:rPr lang="en-US" sz="2400" dirty="0" smtClean="0">
                <a:latin typeface="BRH Kannada RN" pitchFamily="2" charset="0"/>
              </a:rPr>
              <a:t>¥</a:t>
            </a:r>
            <a:r>
              <a:rPr lang="en-US" sz="2400" dirty="0" err="1" smtClean="0">
                <a:latin typeface="BRH Kannada RN" pitchFamily="2" charset="0"/>
              </a:rPr>
              <a:t>ÀæAiÉÆÃUÁ®AiÀÄ</a:t>
            </a:r>
            <a:r>
              <a:rPr lang="en-US" sz="2400" dirty="0" smtClean="0">
                <a:latin typeface="BRH Kannada RN" pitchFamily="2" charset="0"/>
              </a:rPr>
              <a:t> - ¥</a:t>
            </a:r>
            <a:r>
              <a:rPr lang="en-US" sz="2400" dirty="0" err="1" smtClean="0">
                <a:latin typeface="BRH Kannada RN" pitchFamily="2" charset="0"/>
              </a:rPr>
              <a:t>ÀoÀåPÀæªÀÄPÀÌ£ÀÄUÀÄtªÁV</a:t>
            </a:r>
            <a:r>
              <a:rPr lang="en-US" sz="2400" dirty="0" smtClean="0">
                <a:latin typeface="BRH Kannada RN" pitchFamily="2" charset="0"/>
              </a:rPr>
              <a:t> ¥</a:t>
            </a:r>
            <a:r>
              <a:rPr lang="en-US" sz="2400" dirty="0" err="1" smtClean="0">
                <a:latin typeface="BRH Kannada RN" pitchFamily="2" charset="0"/>
              </a:rPr>
              <a:t>ÀæAiÉÆÃUÁvÀäPÀ</a:t>
            </a:r>
            <a:r>
              <a:rPr lang="en-US" sz="2400" dirty="0" smtClean="0">
                <a:latin typeface="BRH Kannada RN" pitchFamily="2" charset="0"/>
              </a:rPr>
              <a:t> «ª</a:t>
            </a:r>
            <a:r>
              <a:rPr lang="en-US" sz="2400" dirty="0" err="1" smtClean="0">
                <a:latin typeface="BRH Kannada RN" pitchFamily="2" charset="0"/>
              </a:rPr>
              <a:t>ÀgÀuÉAiÀÄ</a:t>
            </a:r>
            <a:r>
              <a:rPr lang="en-US" sz="2400" dirty="0" smtClean="0">
                <a:latin typeface="BRH Kannada RN" pitchFamily="2" charset="0"/>
              </a:rPr>
              <a:t> ¸</a:t>
            </a:r>
            <a:r>
              <a:rPr lang="en-US" sz="2400" dirty="0" err="1" smtClean="0">
                <a:latin typeface="BRH Kannada RN" pitchFamily="2" charset="0"/>
              </a:rPr>
              <a:t>ÀA¥ÀæzÁ¬ÄPÀ</a:t>
            </a:r>
            <a:r>
              <a:rPr lang="en-US" sz="2400" dirty="0" smtClean="0">
                <a:latin typeface="BRH Kannada RN" pitchFamily="2" charset="0"/>
              </a:rPr>
              <a:t> </a:t>
            </a:r>
            <a:r>
              <a:rPr lang="en-US" sz="2400" dirty="0" err="1" smtClean="0">
                <a:latin typeface="BRH Kannada RN" pitchFamily="2" charset="0"/>
              </a:rPr>
              <a:t>vÀgÀUÀwAiÀÄAvÉ</a:t>
            </a:r>
            <a:r>
              <a:rPr lang="en-US" sz="2400" dirty="0" smtClean="0">
                <a:latin typeface="BRH Kannada RN" pitchFamily="2" charset="0"/>
              </a:rPr>
              <a:t> ©</a:t>
            </a:r>
            <a:r>
              <a:rPr lang="en-US" sz="2400" dirty="0" err="1" smtClean="0">
                <a:latin typeface="BRH Kannada RN" pitchFamily="2" charset="0"/>
              </a:rPr>
              <a:t>vÀÛgÀªÁUÀÄªÀªÀÅ</a:t>
            </a:r>
            <a:r>
              <a:rPr lang="en-US" sz="2400" dirty="0" smtClean="0">
                <a:latin typeface="BRH Kannada RN" pitchFamily="2" charset="0"/>
              </a:rPr>
              <a:t> «.UÀ¼ÀÄ D ªÀÄÆ®PÀ </a:t>
            </a:r>
            <a:r>
              <a:rPr lang="en-US" sz="2400" dirty="0" err="1" smtClean="0">
                <a:latin typeface="BRH Kannada RN" pitchFamily="2" charset="0"/>
              </a:rPr>
              <a:t>PÀ°AiÀÄÄªÀÅzÁVzÉ</a:t>
            </a:r>
            <a:r>
              <a:rPr lang="en-US" sz="2400" dirty="0" smtClean="0">
                <a:latin typeface="BRH Kannada RN" pitchFamily="2" charset="0"/>
              </a:rPr>
              <a:t>.</a:t>
            </a:r>
          </a:p>
          <a:p>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ª</a:t>
            </a:r>
            <a:r>
              <a:rPr lang="en-US" sz="2400" dirty="0" err="1" smtClean="0">
                <a:latin typeface="BRH Kannada RN" pitchFamily="2" charset="0"/>
              </a:rPr>
              <a:t>ÀUÁðªÀuÉ</a:t>
            </a:r>
            <a:r>
              <a:rPr lang="en-US" sz="2400" dirty="0" smtClean="0">
                <a:latin typeface="BRH Kannada RN" pitchFamily="2" charset="0"/>
              </a:rPr>
              <a:t> - «.UÀ¼ÀÄ </a:t>
            </a:r>
            <a:r>
              <a:rPr lang="en-US" sz="2400" dirty="0" err="1" smtClean="0">
                <a:latin typeface="BRH Kannada RN" pitchFamily="2" charset="0"/>
              </a:rPr>
              <a:t>CAvÀeÁð®zÀ</a:t>
            </a:r>
            <a:r>
              <a:rPr lang="en-US" sz="2400" dirty="0" smtClean="0">
                <a:latin typeface="BRH Kannada RN" pitchFamily="2" charset="0"/>
              </a:rPr>
              <a:t> ª</a:t>
            </a:r>
            <a:r>
              <a:rPr lang="en-US" sz="2400" dirty="0" err="1" smtClean="0">
                <a:latin typeface="BRH Kannada RN" pitchFamily="2" charset="0"/>
              </a:rPr>
              <a:t>ÀÄÄSÁAvÀgÀ</a:t>
            </a:r>
            <a:r>
              <a:rPr lang="en-US" sz="2400" dirty="0" smtClean="0">
                <a:latin typeface="BRH Kannada RN" pitchFamily="2" charset="0"/>
              </a:rPr>
              <a:t> </a:t>
            </a:r>
            <a:r>
              <a:rPr lang="en-US" sz="2400" dirty="0" err="1" smtClean="0">
                <a:latin typeface="BRH Kannada RN" pitchFamily="2" charset="0"/>
              </a:rPr>
              <a:t>vÀªÀÄUÉ</a:t>
            </a:r>
            <a:r>
              <a:rPr lang="en-US" sz="2400" dirty="0" smtClean="0">
                <a:latin typeface="BRH Kannada RN" pitchFamily="2" charset="0"/>
              </a:rPr>
              <a:t> ¨</a:t>
            </a:r>
            <a:r>
              <a:rPr lang="en-US" sz="2400" dirty="0" err="1" smtClean="0">
                <a:latin typeface="BRH Kannada RN" pitchFamily="2" charset="0"/>
              </a:rPr>
              <a:t>ÉÃPÁzÀ</a:t>
            </a:r>
            <a:r>
              <a:rPr lang="en-US" sz="2400" dirty="0" smtClean="0">
                <a:latin typeface="BRH Kannada RN" pitchFamily="2" charset="0"/>
              </a:rPr>
              <a:t> </a:t>
            </a:r>
            <a:r>
              <a:rPr lang="en-US" sz="2400" dirty="0" err="1" smtClean="0">
                <a:latin typeface="BRH Kannada RN" pitchFamily="2" charset="0"/>
              </a:rPr>
              <a:t>PÉÆÃ¸Àð£ÀÄß</a:t>
            </a:r>
            <a:r>
              <a:rPr lang="en-US" sz="2400" dirty="0" smtClean="0">
                <a:latin typeface="BRH Kannada RN" pitchFamily="2" charset="0"/>
              </a:rPr>
              <a:t> </a:t>
            </a:r>
            <a:r>
              <a:rPr lang="en-US" sz="2400" dirty="0" err="1" smtClean="0">
                <a:latin typeface="BRH Kannada RN" pitchFamily="2" charset="0"/>
              </a:rPr>
              <a:t>DAiÉÄÌ</a:t>
            </a:r>
            <a:r>
              <a:rPr lang="en-US" sz="2400" dirty="0" smtClean="0">
                <a:latin typeface="BRH Kannada RN" pitchFamily="2" charset="0"/>
              </a:rPr>
              <a:t> ªÀiÁrPÉÆ¼ÀÄîªÀÅzÀÄ. </a:t>
            </a:r>
          </a:p>
          <a:p>
            <a:pPr>
              <a:buNone/>
            </a:pPr>
            <a:endParaRPr lang="en-US" sz="2400" dirty="0">
              <a:latin typeface="BRH Kannada RN" pitchFamily="2"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UÀÄtUÀ¼ÀÄ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vÀAvÀæeÁÕ£À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a:t>
            </a:r>
            <a:r>
              <a:rPr lang="en-US" sz="2400" dirty="0" err="1" smtClean="0">
                <a:latin typeface="BRH Kannada RN" pitchFamily="2" charset="0"/>
              </a:rPr>
              <a:t>PÀ°PÉAiÀiÁVgÀÄªÀÅzÀjAzÀ</a:t>
            </a:r>
            <a:r>
              <a:rPr lang="en-US" sz="2400" dirty="0" smtClean="0">
                <a:latin typeface="BRH Kannada RN" pitchFamily="2" charset="0"/>
              </a:rPr>
              <a:t> </a:t>
            </a:r>
            <a:r>
              <a:rPr lang="en-US" sz="2400" dirty="0" err="1" smtClean="0">
                <a:latin typeface="BRH Kannada RN" pitchFamily="2" charset="0"/>
              </a:rPr>
              <a:t>PÀ°PÉAiÀÄÄ</a:t>
            </a:r>
            <a:r>
              <a:rPr lang="en-US" sz="2400" dirty="0" smtClean="0">
                <a:latin typeface="BRH Kannada RN" pitchFamily="2" charset="0"/>
              </a:rPr>
              <a:t> ¥</a:t>
            </a:r>
            <a:r>
              <a:rPr lang="en-US" sz="2400" dirty="0" err="1" smtClean="0">
                <a:latin typeface="BRH Kannada RN" pitchFamily="2" charset="0"/>
              </a:rPr>
              <a:t>ÀjuÁªÀÄPÁjAiÀiÁVgÀÄvÀÛzÉ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ÉÊPÀëtÂPÀ</a:t>
            </a:r>
            <a:r>
              <a:rPr lang="en-US" sz="2400" dirty="0" smtClean="0">
                <a:latin typeface="BRH Kannada RN" pitchFamily="2" charset="0"/>
              </a:rPr>
              <a:t> ª</a:t>
            </a:r>
            <a:r>
              <a:rPr lang="en-US" sz="2400" dirty="0" err="1" smtClean="0">
                <a:latin typeface="BRH Kannada RN" pitchFamily="2" charset="0"/>
              </a:rPr>
              <a:t>ÉZÀÑªÀ£ÀÄß</a:t>
            </a:r>
            <a:r>
              <a:rPr lang="en-US" sz="2400" dirty="0" smtClean="0">
                <a:latin typeface="BRH Kannada RN" pitchFamily="2" charset="0"/>
              </a:rPr>
              <a:t> </a:t>
            </a:r>
            <a:r>
              <a:rPr lang="en-US" sz="2400" dirty="0" err="1" smtClean="0">
                <a:latin typeface="BRH Kannada RN" pitchFamily="2" charset="0"/>
              </a:rPr>
              <a:t>EzÀÄ</a:t>
            </a:r>
            <a:r>
              <a:rPr lang="en-US" sz="2400" dirty="0" smtClean="0">
                <a:latin typeface="BRH Kannada RN" pitchFamily="2" charset="0"/>
              </a:rPr>
              <a:t> PÀrªÉÄUÉÆ½¸ÀÄªÀÅzÀÄ</a:t>
            </a:r>
          </a:p>
          <a:p>
            <a:r>
              <a:rPr lang="en-US" sz="2400" dirty="0" smtClean="0">
                <a:latin typeface="BRH Kannada RN" pitchFamily="2" charset="0"/>
              </a:rPr>
              <a:t>«.UÀ¼À PÀ°PÉ ¥</a:t>
            </a:r>
            <a:r>
              <a:rPr lang="en-US" sz="2400" dirty="0" err="1" smtClean="0">
                <a:latin typeface="BRH Kannada RN" pitchFamily="2" charset="0"/>
              </a:rPr>
              <a:t>ÀÅ£À§ð</a:t>
            </a:r>
            <a:r>
              <a:rPr lang="en-US" sz="2400" dirty="0" smtClean="0">
                <a:latin typeface="BRH Kannada RN" pitchFamily="2" charset="0"/>
              </a:rPr>
              <a:t>®ª</a:t>
            </a:r>
            <a:r>
              <a:rPr lang="en-US" sz="2400" dirty="0" err="1" smtClean="0">
                <a:latin typeface="BRH Kannada RN" pitchFamily="2" charset="0"/>
              </a:rPr>
              <a:t>À£ÀÄß</a:t>
            </a:r>
            <a:r>
              <a:rPr lang="en-US" sz="2400" dirty="0" smtClean="0">
                <a:latin typeface="BRH Kannada RN" pitchFamily="2" charset="0"/>
              </a:rPr>
              <a:t> ¤</a:t>
            </a:r>
            <a:r>
              <a:rPr lang="en-US" sz="2400" dirty="0" err="1" smtClean="0">
                <a:latin typeface="BRH Kannada RN" pitchFamily="2" charset="0"/>
              </a:rPr>
              <a:t>ÃqÀ</a:t>
            </a:r>
            <a:r>
              <a:rPr lang="en-US" sz="2400" dirty="0" smtClean="0">
                <a:latin typeface="BRH Kannada RN" pitchFamily="2" charset="0"/>
              </a:rPr>
              <a:t>§º</a:t>
            </a:r>
            <a:r>
              <a:rPr lang="en-US" sz="2400" dirty="0" err="1" smtClean="0">
                <a:latin typeface="BRH Kannada RN" pitchFamily="2" charset="0"/>
              </a:rPr>
              <a:t>ÀÄzÀÄ</a:t>
            </a:r>
            <a:endParaRPr lang="en-US" sz="2400" dirty="0" smtClean="0">
              <a:latin typeface="BRH Kannada RN" pitchFamily="2" charset="0"/>
            </a:endParaRPr>
          </a:p>
          <a:p>
            <a:r>
              <a:rPr lang="en-US" sz="2400" dirty="0" err="1" smtClean="0">
                <a:latin typeface="BRH Kannada RN" pitchFamily="2" charset="0"/>
              </a:rPr>
              <a:t>MAzÀÄ</a:t>
            </a:r>
            <a:r>
              <a:rPr lang="en-US" sz="2400" dirty="0" smtClean="0">
                <a:latin typeface="BRH Kannada RN" pitchFamily="2" charset="0"/>
              </a:rPr>
              <a:t> «µ</a:t>
            </a:r>
            <a:r>
              <a:rPr lang="en-US" sz="2400" dirty="0" err="1" smtClean="0">
                <a:latin typeface="BRH Kannada RN" pitchFamily="2" charset="0"/>
              </a:rPr>
              <a:t>ÀAiÀÄzÀ</a:t>
            </a:r>
            <a:r>
              <a:rPr lang="en-US" sz="2400" dirty="0" smtClean="0">
                <a:latin typeface="BRH Kannada RN" pitchFamily="2" charset="0"/>
              </a:rPr>
              <a:t> §UÉÎ £</a:t>
            </a:r>
            <a:r>
              <a:rPr lang="en-US" sz="2400" dirty="0" err="1" smtClean="0">
                <a:latin typeface="BRH Kannada RN" pitchFamily="2" charset="0"/>
              </a:rPr>
              <a:t>ÀÄjvÀ</a:t>
            </a:r>
            <a:r>
              <a:rPr lang="en-US" sz="2400" dirty="0" smtClean="0">
                <a:latin typeface="BRH Kannada RN" pitchFamily="2" charset="0"/>
              </a:rPr>
              <a:t>, ¸</a:t>
            </a:r>
            <a:r>
              <a:rPr lang="en-US" sz="2400" dirty="0" err="1" smtClean="0">
                <a:latin typeface="BRH Kannada RN" pitchFamily="2" charset="0"/>
              </a:rPr>
              <a:t>ÀA¥À£ÀÆä</a:t>
            </a:r>
            <a:r>
              <a:rPr lang="en-US" sz="2400" dirty="0" smtClean="0">
                <a:latin typeface="BRH Kannada RN" pitchFamily="2" charset="0"/>
              </a:rPr>
              <a:t>® ªÀåQÛUÀ½AzÀ </a:t>
            </a:r>
            <a:r>
              <a:rPr lang="en-US" sz="2400" dirty="0" err="1" smtClean="0">
                <a:latin typeface="BRH Kannada RN" pitchFamily="2" charset="0"/>
              </a:rPr>
              <a:t>DUÁzsÀ</a:t>
            </a:r>
            <a:r>
              <a:rPr lang="en-US" sz="2400" dirty="0" smtClean="0">
                <a:latin typeface="BRH Kannada RN" pitchFamily="2" charset="0"/>
              </a:rPr>
              <a:t>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ÀqÉAiÀÄ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smtClean="0">
                <a:latin typeface="BRH Kannada RN" pitchFamily="2" charset="0"/>
              </a:rPr>
              <a:t>²PÀëPÀgÀÄ PÀ°PÉUÉ ¸</a:t>
            </a:r>
            <a:r>
              <a:rPr lang="en-US" sz="2400" dirty="0" err="1" smtClean="0">
                <a:latin typeface="BRH Kannada RN" pitchFamily="2" charset="0"/>
              </a:rPr>
              <a:t>ÀºÁAiÀÄ</a:t>
            </a:r>
            <a:r>
              <a:rPr lang="en-US" sz="2400" dirty="0" smtClean="0">
                <a:latin typeface="BRH Kannada RN" pitchFamily="2" charset="0"/>
              </a:rPr>
              <a:t> ª</a:t>
            </a:r>
            <a:r>
              <a:rPr lang="en-US" sz="2400" dirty="0" err="1" smtClean="0">
                <a:latin typeface="BRH Kannada RN" pitchFamily="2" charset="0"/>
              </a:rPr>
              <a:t>ÀiÁqÀÄªÀÅzÀjAzÀ</a:t>
            </a:r>
            <a:r>
              <a:rPr lang="en-US" sz="2400" dirty="0" smtClean="0">
                <a:latin typeface="BRH Kannada RN" pitchFamily="2" charset="0"/>
              </a:rPr>
              <a:t> </a:t>
            </a:r>
            <a:r>
              <a:rPr lang="en-US" sz="2400" dirty="0" err="1" smtClean="0">
                <a:latin typeface="BRH Kannada RN" pitchFamily="2" charset="0"/>
              </a:rPr>
              <a:t>EzÀÄ</a:t>
            </a:r>
            <a:r>
              <a:rPr lang="en-US" sz="2400" dirty="0" smtClean="0">
                <a:latin typeface="BRH Kannada RN" pitchFamily="2" charset="0"/>
              </a:rPr>
              <a:t> «µ</a:t>
            </a:r>
            <a:r>
              <a:rPr lang="en-US" sz="2400" dirty="0" err="1" smtClean="0">
                <a:latin typeface="BRH Kannada RN" pitchFamily="2" charset="0"/>
              </a:rPr>
              <a:t>ÀAiÀÄ</a:t>
            </a:r>
            <a:r>
              <a:rPr lang="en-US" sz="2400" dirty="0" smtClean="0">
                <a:latin typeface="BRH Kannada RN" pitchFamily="2" charset="0"/>
              </a:rPr>
              <a:t> PÀ°PÉUÉ ¸ÀÄ®¨</a:t>
            </a:r>
            <a:r>
              <a:rPr lang="en-US" sz="2400" dirty="0" err="1" smtClean="0">
                <a:latin typeface="BRH Kannada RN" pitchFamily="2" charset="0"/>
              </a:rPr>
              <a:t>sÀªÁVzÉ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a:t>
            </a:r>
            <a:r>
              <a:rPr lang="en-US" dirty="0" err="1" smtClean="0">
                <a:latin typeface="BRH Kannada RN" pitchFamily="2" charset="0"/>
              </a:rPr>
              <a:t>ÉÊPÀëtÂPÀ</a:t>
            </a:r>
            <a:r>
              <a:rPr lang="en-US" dirty="0" smtClean="0">
                <a:latin typeface="BRH Kannada RN" pitchFamily="2" charset="0"/>
              </a:rPr>
              <a:t> ¥</a:t>
            </a:r>
            <a:r>
              <a:rPr lang="en-US" dirty="0" err="1" smtClean="0">
                <a:latin typeface="BRH Kannada RN" pitchFamily="2" charset="0"/>
              </a:rPr>
              <a:t>Àæ¸ÀgÀt</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G¥ÀUÀæºÀ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ºÁUÀÆ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DzsÁjvÀªÁV</a:t>
            </a:r>
            <a:r>
              <a:rPr lang="en-US" sz="2400" dirty="0" smtClean="0">
                <a:latin typeface="BRH Kannada RN" pitchFamily="2" charset="0"/>
              </a:rPr>
              <a:t> ¥ÀoÀåUÀ¼À£ÀÄß ±</a:t>
            </a:r>
            <a:r>
              <a:rPr lang="en-US" sz="2400" dirty="0" err="1" smtClean="0">
                <a:latin typeface="BRH Kannada RN" pitchFamily="2" charset="0"/>
              </a:rPr>
              <a:t>ÀæªÀå</a:t>
            </a:r>
            <a:r>
              <a:rPr lang="en-US" sz="2400" dirty="0" smtClean="0">
                <a:latin typeface="BRH Kannada RN" pitchFamily="2" charset="0"/>
              </a:rPr>
              <a:t>, zÀÈ±ÀåUÀ¼À ªÀÄÆ®PÀ ¥</a:t>
            </a:r>
            <a:r>
              <a:rPr lang="en-US" sz="2400" dirty="0" err="1" smtClean="0">
                <a:latin typeface="BRH Kannada RN" pitchFamily="2" charset="0"/>
              </a:rPr>
              <a:t>Àæ¸ÁgÀ</a:t>
            </a:r>
            <a:r>
              <a:rPr lang="en-US" sz="2400" dirty="0" smtClean="0">
                <a:latin typeface="BRH Kannada RN" pitchFamily="2" charset="0"/>
              </a:rPr>
              <a:t> ª</a:t>
            </a:r>
            <a:r>
              <a:rPr lang="en-US" sz="2400" dirty="0" err="1" smtClean="0">
                <a:latin typeface="BRH Kannada RN" pitchFamily="2" charset="0"/>
              </a:rPr>
              <a:t>ÀiÁqÀÄªÀ</a:t>
            </a:r>
            <a:r>
              <a:rPr lang="en-US" sz="2400" dirty="0" smtClean="0">
                <a:latin typeface="BRH Kannada RN" pitchFamily="2" charset="0"/>
              </a:rPr>
              <a:t> </a:t>
            </a:r>
            <a:r>
              <a:rPr lang="en-US" sz="2400" dirty="0" err="1" smtClean="0">
                <a:latin typeface="BRH Kannada RN" pitchFamily="2" charset="0"/>
              </a:rPr>
              <a:t>PÁAiÀÄðPÀæªÀÄªÉÃ</a:t>
            </a:r>
            <a:r>
              <a:rPr lang="en-US" sz="2400" dirty="0" smtClean="0">
                <a:latin typeface="BRH Kannada RN" pitchFamily="2" charset="0"/>
              </a:rPr>
              <a:t> ±</a:t>
            </a:r>
            <a:r>
              <a:rPr lang="en-US" sz="2400" dirty="0" err="1" smtClean="0">
                <a:latin typeface="BRH Kannada RN" pitchFamily="2" charset="0"/>
              </a:rPr>
              <a:t>ÉÊPÀëtÂPÀ</a:t>
            </a:r>
            <a:r>
              <a:rPr lang="en-US" sz="2400" dirty="0" smtClean="0">
                <a:latin typeface="BRH Kannada RN" pitchFamily="2" charset="0"/>
              </a:rPr>
              <a:t> ¥</a:t>
            </a:r>
            <a:r>
              <a:rPr lang="en-US" sz="2400" dirty="0" err="1" smtClean="0">
                <a:latin typeface="BRH Kannada RN" pitchFamily="2" charset="0"/>
              </a:rPr>
              <a:t>Àæ¸ÀgÀt</a:t>
            </a:r>
            <a:r>
              <a:rPr lang="en-US" sz="2400" dirty="0" smtClean="0">
                <a:latin typeface="BRH Kannada RN" pitchFamily="2" charset="0"/>
              </a:rPr>
              <a:t>.</a:t>
            </a:r>
          </a:p>
          <a:p>
            <a:r>
              <a:rPr lang="en-US" sz="2400" b="1" dirty="0" smtClean="0">
                <a:latin typeface="BRH Kannada RN" pitchFamily="2" charset="0"/>
              </a:rPr>
              <a:t>«zsÀUÀ¼ÀÄ </a:t>
            </a:r>
            <a:r>
              <a:rPr lang="en-US" sz="2400" dirty="0" smtClean="0">
                <a:latin typeface="BRH Kannada RN" pitchFamily="2" charset="0"/>
              </a:rPr>
              <a:t>– </a:t>
            </a:r>
          </a:p>
          <a:p>
            <a:r>
              <a:rPr lang="en-US" sz="2400" dirty="0" smtClean="0">
                <a:latin typeface="BRH Kannada RN" pitchFamily="2" charset="0"/>
              </a:rPr>
              <a:t>±</a:t>
            </a:r>
            <a:r>
              <a:rPr lang="en-US" sz="2400" dirty="0" err="1" smtClean="0">
                <a:latin typeface="BRH Kannada RN" pitchFamily="2" charset="0"/>
              </a:rPr>
              <a:t>ÀæªÀå</a:t>
            </a:r>
            <a:r>
              <a:rPr lang="en-US" sz="2400" dirty="0" smtClean="0">
                <a:latin typeface="BRH Kannada RN" pitchFamily="2" charset="0"/>
              </a:rPr>
              <a:t> ¥</a:t>
            </a:r>
            <a:r>
              <a:rPr lang="en-US" sz="2400" dirty="0" err="1" smtClean="0">
                <a:latin typeface="BRH Kannada RN" pitchFamily="2" charset="0"/>
              </a:rPr>
              <a:t>Àæ¸ÀgÀt</a:t>
            </a:r>
            <a:r>
              <a:rPr lang="en-US" sz="2400" dirty="0" smtClean="0">
                <a:latin typeface="BRH Kannada RN" pitchFamily="2" charset="0"/>
              </a:rPr>
              <a:t> – </a:t>
            </a:r>
          </a:p>
          <a:p>
            <a:r>
              <a:rPr lang="en-US" sz="2400" dirty="0" err="1" smtClean="0">
                <a:latin typeface="BRH Kannada RN" pitchFamily="2" charset="0"/>
              </a:rPr>
              <a:t>zÀÈ±Àå</a:t>
            </a:r>
            <a:r>
              <a:rPr lang="en-US" sz="2400" dirty="0" smtClean="0">
                <a:latin typeface="BRH Kannada RN" pitchFamily="2" charset="0"/>
              </a:rPr>
              <a:t> ¥</a:t>
            </a:r>
            <a:r>
              <a:rPr lang="en-US" sz="2400" dirty="0" err="1" smtClean="0">
                <a:latin typeface="BRH Kannada RN" pitchFamily="2" charset="0"/>
              </a:rPr>
              <a:t>Àæ¸ÀgÀt</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À¢üðvÀ</a:t>
            </a:r>
            <a:r>
              <a:rPr lang="en-US" sz="2400" dirty="0" smtClean="0">
                <a:latin typeface="BRH Kannada RN" pitchFamily="2" charset="0"/>
              </a:rPr>
              <a:t> ¥</a:t>
            </a:r>
            <a:r>
              <a:rPr lang="en-US" sz="2400" dirty="0" err="1" smtClean="0">
                <a:latin typeface="BRH Kannada RN" pitchFamily="2" charset="0"/>
              </a:rPr>
              <a:t>Àæ¸ÀgÀt</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ÀgÀzÉAiÀÄ</a:t>
            </a:r>
            <a:r>
              <a:rPr lang="en-US" sz="2400" dirty="0" smtClean="0">
                <a:latin typeface="BRH Kannada RN" pitchFamily="2" charset="0"/>
              </a:rPr>
              <a:t> º</a:t>
            </a:r>
            <a:r>
              <a:rPr lang="en-US" sz="2400" dirty="0" err="1" smtClean="0">
                <a:latin typeface="BRH Kannada RN" pitchFamily="2" charset="0"/>
              </a:rPr>
              <a:t>ÉÆgÀV£À</a:t>
            </a:r>
            <a:r>
              <a:rPr lang="en-US" sz="2400" dirty="0" smtClean="0">
                <a:latin typeface="BRH Kannada RN" pitchFamily="2" charset="0"/>
              </a:rPr>
              <a:t> ¥</a:t>
            </a:r>
            <a:r>
              <a:rPr lang="en-US" sz="2400" dirty="0" err="1" smtClean="0">
                <a:latin typeface="BRH Kannada RN" pitchFamily="2" charset="0"/>
              </a:rPr>
              <a:t>Àæ¸ÀgÀt</a:t>
            </a:r>
            <a:r>
              <a:rPr lang="en-US" sz="2400" dirty="0" smtClean="0">
                <a:latin typeface="BRH Kannada RN" pitchFamily="2" charset="0"/>
              </a:rPr>
              <a:t> - ¥</a:t>
            </a:r>
            <a:r>
              <a:rPr lang="en-US" sz="2400" dirty="0" err="1" smtClean="0">
                <a:latin typeface="BRH Kannada RN" pitchFamily="2" charset="0"/>
              </a:rPr>
              <a:t>ÀgÀzÉAiÀÄ</a:t>
            </a:r>
            <a:r>
              <a:rPr lang="en-US" sz="2400" dirty="0" smtClean="0">
                <a:latin typeface="BRH Kannada RN" pitchFamily="2" charset="0"/>
              </a:rPr>
              <a:t> ¥</a:t>
            </a:r>
            <a:r>
              <a:rPr lang="en-US" sz="2400" dirty="0" err="1" smtClean="0">
                <a:latin typeface="BRH Kannada RN" pitchFamily="2" charset="0"/>
              </a:rPr>
              <a:t>Àæ¸ÀgÀtªÀÅ</a:t>
            </a:r>
            <a:r>
              <a:rPr lang="en-US" sz="2400" dirty="0" smtClean="0">
                <a:latin typeface="BRH Kannada RN" pitchFamily="2" charset="0"/>
              </a:rPr>
              <a:t> </a:t>
            </a:r>
            <a:r>
              <a:rPr lang="en-US" sz="2400" dirty="0" err="1" smtClean="0">
                <a:latin typeface="BRH Kannada RN" pitchFamily="2" charset="0"/>
              </a:rPr>
              <a:t>UÀtPÀAiÀÄAvÀæ</a:t>
            </a:r>
            <a:r>
              <a:rPr lang="en-US" sz="2400" dirty="0" smtClean="0">
                <a:latin typeface="BRH Kannada RN" pitchFamily="2" charset="0"/>
              </a:rPr>
              <a:t> ¥</a:t>
            </a:r>
            <a:r>
              <a:rPr lang="en-US" sz="2400" dirty="0" err="1" smtClean="0">
                <a:latin typeface="BRH Kannada RN" pitchFamily="2" charset="0"/>
              </a:rPr>
              <a:t>ÀgÀzÉAiÀÄ</a:t>
            </a:r>
            <a:r>
              <a:rPr lang="en-US" sz="2400" dirty="0" smtClean="0">
                <a:latin typeface="BRH Kannada RN" pitchFamily="2" charset="0"/>
              </a:rPr>
              <a:t> </a:t>
            </a:r>
            <a:r>
              <a:rPr lang="en-US" sz="2400" dirty="0" err="1" smtClean="0">
                <a:latin typeface="BRH Kannada RN" pitchFamily="2" charset="0"/>
              </a:rPr>
              <a:t>GvÁàzÀ£ÉAiÀÄ</a:t>
            </a:r>
            <a:r>
              <a:rPr lang="en-US" sz="2400" dirty="0" smtClean="0">
                <a:latin typeface="BRH Kannada RN" pitchFamily="2" charset="0"/>
              </a:rPr>
              <a:t> </a:t>
            </a:r>
            <a:r>
              <a:rPr lang="en-US" sz="2400" dirty="0" err="1" smtClean="0">
                <a:latin typeface="BRH Kannada RN" pitchFamily="2" charset="0"/>
              </a:rPr>
              <a:t>MAzÀÄ</a:t>
            </a:r>
            <a:r>
              <a:rPr lang="en-US" sz="2400" dirty="0" smtClean="0">
                <a:latin typeface="BRH Kannada RN" pitchFamily="2" charset="0"/>
              </a:rPr>
              <a:t> </a:t>
            </a:r>
            <a:r>
              <a:rPr lang="en-US" sz="2400" dirty="0" err="1" smtClean="0">
                <a:latin typeface="BRH Kannada RN" pitchFamily="2" charset="0"/>
              </a:rPr>
              <a:t>rfl¯ï</a:t>
            </a:r>
            <a:r>
              <a:rPr lang="en-US" sz="2400" dirty="0" smtClean="0">
                <a:latin typeface="BRH Kannada RN" pitchFamily="2" charset="0"/>
              </a:rPr>
              <a:t> </a:t>
            </a:r>
            <a:r>
              <a:rPr lang="en-US" sz="2400" dirty="0" err="1" smtClean="0">
                <a:latin typeface="BRH Kannada RN" pitchFamily="2" charset="0"/>
              </a:rPr>
              <a:t>gÉPÁrðAUï</a:t>
            </a:r>
            <a:r>
              <a:rPr lang="en-US" sz="2400" dirty="0" smtClean="0">
                <a:latin typeface="BRH Kannada RN" pitchFamily="2" charset="0"/>
              </a:rPr>
              <a:t> PÉ®ª</a:t>
            </a:r>
            <a:r>
              <a:rPr lang="en-US" sz="2400" dirty="0" err="1" smtClean="0">
                <a:latin typeface="BRH Kannada RN" pitchFamily="2" charset="0"/>
              </a:rPr>
              <a:t>ÉÇªÉÄä</a:t>
            </a:r>
            <a:r>
              <a:rPr lang="en-US" sz="2400" dirty="0" smtClean="0">
                <a:latin typeface="BRH Kannada RN" pitchFamily="2" charset="0"/>
              </a:rPr>
              <a:t> ±</a:t>
            </a:r>
            <a:r>
              <a:rPr lang="en-US" sz="2400" dirty="0" err="1" smtClean="0">
                <a:latin typeface="BRH Kannada RN" pitchFamily="2" charset="0"/>
              </a:rPr>
              <a:t>ÀæªÀå</a:t>
            </a:r>
            <a:r>
              <a:rPr lang="en-US" sz="2400" dirty="0" smtClean="0">
                <a:latin typeface="BRH Kannada RN" pitchFamily="2" charset="0"/>
              </a:rPr>
              <a:t> ¤</a:t>
            </a:r>
            <a:r>
              <a:rPr lang="en-US" sz="2400" dirty="0" err="1" smtClean="0">
                <a:latin typeface="BRH Kannada RN" pitchFamily="2" charset="0"/>
              </a:rPr>
              <a:t>gÀÆ¥ÀuÉ</a:t>
            </a:r>
            <a:r>
              <a:rPr lang="en-US" sz="2400" dirty="0" smtClean="0">
                <a:latin typeface="BRH Kannada RN" pitchFamily="2" charset="0"/>
              </a:rPr>
              <a:t> º</a:t>
            </a:r>
            <a:r>
              <a:rPr lang="en-US" sz="2400" dirty="0" err="1" smtClean="0">
                <a:latin typeface="BRH Kannada RN" pitchFamily="2" charset="0"/>
              </a:rPr>
              <a:t>ÉÆA¢gÀÄªÀ</a:t>
            </a:r>
            <a:r>
              <a:rPr lang="en-US" sz="2400" dirty="0" smtClean="0">
                <a:latin typeface="BRH Kannada RN" pitchFamily="2" charset="0"/>
              </a:rPr>
              <a:t> </a:t>
            </a:r>
            <a:r>
              <a:rPr lang="en-US" sz="2400" dirty="0" err="1" smtClean="0">
                <a:latin typeface="BRH Kannada RN" pitchFamily="2" charset="0"/>
              </a:rPr>
              <a:t>zÀÈ±Àå</a:t>
            </a:r>
            <a:r>
              <a:rPr lang="en-US" sz="2400" dirty="0" smtClean="0">
                <a:latin typeface="BRH Kannada RN" pitchFamily="2" charset="0"/>
              </a:rPr>
              <a:t> ¥</a:t>
            </a:r>
            <a:r>
              <a:rPr lang="en-US" sz="2400" dirty="0" err="1" smtClean="0">
                <a:latin typeface="BRH Kannada RN" pitchFamily="2" charset="0"/>
              </a:rPr>
              <a:t>ÀgÀzÉAiÀÄ</a:t>
            </a:r>
            <a:r>
              <a:rPr lang="en-US" sz="2400" dirty="0" smtClean="0">
                <a:latin typeface="BRH Kannada RN" pitchFamily="2" charset="0"/>
              </a:rPr>
              <a:t> ¥</a:t>
            </a:r>
            <a:r>
              <a:rPr lang="en-US" sz="2400" dirty="0" err="1" smtClean="0">
                <a:latin typeface="BRH Kannada RN" pitchFamily="2" charset="0"/>
              </a:rPr>
              <a:t>Àæ¸ÀgÀt</a:t>
            </a:r>
            <a:r>
              <a:rPr lang="en-US" sz="2400" dirty="0" smtClean="0">
                <a:latin typeface="BRH Kannada RN" pitchFamily="2" charset="0"/>
              </a:rPr>
              <a:t> </a:t>
            </a:r>
            <a:r>
              <a:rPr lang="en-US" sz="2400" dirty="0" err="1" smtClean="0">
                <a:latin typeface="BRH Kannada RN" pitchFamily="2" charset="0"/>
              </a:rPr>
              <a:t>JAzÀÄ</a:t>
            </a:r>
            <a:r>
              <a:rPr lang="en-US" sz="2400" dirty="0" smtClean="0">
                <a:latin typeface="BRH Kannada RN" pitchFamily="2" charset="0"/>
              </a:rPr>
              <a:t> </a:t>
            </a:r>
            <a:r>
              <a:rPr lang="en-US" sz="2400" dirty="0" err="1" smtClean="0">
                <a:latin typeface="BRH Kannada RN" pitchFamily="2" charset="0"/>
              </a:rPr>
              <a:t>PÀgÉAiÀÄ¯ÁVzÉ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UÀÄtUÀ¼ÀÄ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PÀ°PÁ ¥</a:t>
            </a:r>
            <a:r>
              <a:rPr lang="en-US" sz="2400" dirty="0" err="1" smtClean="0">
                <a:latin typeface="BRH Kannada RN" pitchFamily="2" charset="0"/>
              </a:rPr>
              <a:t>ÀæQæAiÉÄAiÀÄ°è</a:t>
            </a:r>
            <a:r>
              <a:rPr lang="en-US" sz="2400" dirty="0" smtClean="0">
                <a:latin typeface="BRH Kannada RN" pitchFamily="2" charset="0"/>
              </a:rPr>
              <a:t> «£</a:t>
            </a:r>
            <a:r>
              <a:rPr lang="en-US" sz="2400" dirty="0" err="1" smtClean="0">
                <a:latin typeface="BRH Kannada RN" pitchFamily="2" charset="0"/>
              </a:rPr>
              <a:t>ÀÆvÀ£À</a:t>
            </a:r>
            <a:r>
              <a:rPr lang="en-US" sz="2400" dirty="0" smtClean="0">
                <a:latin typeface="BRH Kannada RN" pitchFamily="2" charset="0"/>
              </a:rPr>
              <a:t> «</a:t>
            </a:r>
            <a:r>
              <a:rPr lang="en-US" sz="2400" dirty="0" err="1" smtClean="0">
                <a:latin typeface="BRH Kannada RN" pitchFamily="2" charset="0"/>
              </a:rPr>
              <a:t>zsÁ£À</a:t>
            </a:r>
            <a:endParaRPr lang="en-US" sz="2400" dirty="0" smtClean="0">
              <a:latin typeface="BRH Kannada RN" pitchFamily="2" charset="0"/>
            </a:endParaRPr>
          </a:p>
          <a:p>
            <a:r>
              <a:rPr lang="en-US" sz="2400" dirty="0" smtClean="0">
                <a:latin typeface="BRH Kannada RN" pitchFamily="2" charset="0"/>
              </a:rPr>
              <a:t>¥</a:t>
            </a:r>
            <a:r>
              <a:rPr lang="en-US" sz="2400" dirty="0" err="1" smtClean="0">
                <a:latin typeface="BRH Kannada RN" pitchFamily="2" charset="0"/>
              </a:rPr>
              <a:t>ÀÇªÀð</a:t>
            </a:r>
            <a:r>
              <a:rPr lang="en-US" sz="2400" dirty="0" smtClean="0">
                <a:latin typeface="BRH Kannada RN" pitchFamily="2" charset="0"/>
              </a:rPr>
              <a:t> ¤</a:t>
            </a:r>
            <a:r>
              <a:rPr lang="en-US" sz="2400" dirty="0" err="1" smtClean="0">
                <a:latin typeface="BRH Kannada RN" pitchFamily="2" charset="0"/>
              </a:rPr>
              <a:t>zsÀðjvÀ</a:t>
            </a:r>
            <a:r>
              <a:rPr lang="en-US" sz="2400" dirty="0" smtClean="0">
                <a:latin typeface="BRH Kannada RN" pitchFamily="2" charset="0"/>
              </a:rPr>
              <a:t> </a:t>
            </a:r>
            <a:r>
              <a:rPr lang="en-US" sz="2400" dirty="0" err="1" smtClean="0">
                <a:latin typeface="BRH Kannada RN" pitchFamily="2" charset="0"/>
              </a:rPr>
              <a:t>UÀÄj</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GzÉÝÃ±ÀUÀ¼À ¸</a:t>
            </a:r>
            <a:r>
              <a:rPr lang="en-US" sz="2400" dirty="0" err="1" smtClean="0">
                <a:latin typeface="BRH Kannada RN" pitchFamily="2" charset="0"/>
              </a:rPr>
              <a:t>ÁzsÀ£ÉUÉ</a:t>
            </a:r>
            <a:r>
              <a:rPr lang="en-US" sz="2400" dirty="0" smtClean="0">
                <a:latin typeface="BRH Kannada RN" pitchFamily="2" charset="0"/>
              </a:rPr>
              <a:t> ¸</a:t>
            </a:r>
            <a:r>
              <a:rPr lang="en-US" sz="2400" dirty="0" err="1" smtClean="0">
                <a:latin typeface="BRH Kannada RN" pitchFamily="2" charset="0"/>
              </a:rPr>
              <a:t>ÀºÁAiÀÄPÁj</a:t>
            </a:r>
            <a:endParaRPr lang="en-US" sz="2400" dirty="0" smtClean="0">
              <a:latin typeface="BRH Kannada RN" pitchFamily="2" charset="0"/>
            </a:endParaRPr>
          </a:p>
          <a:p>
            <a:r>
              <a:rPr lang="en-US" sz="2400" dirty="0" err="1" smtClean="0">
                <a:latin typeface="BRH Kannada RN" pitchFamily="2" charset="0"/>
              </a:rPr>
              <a:t>MAzÉÃ</a:t>
            </a:r>
            <a:r>
              <a:rPr lang="en-US" sz="2400" dirty="0" smtClean="0">
                <a:latin typeface="BRH Kannada RN" pitchFamily="2" charset="0"/>
              </a:rPr>
              <a:t> ¸</a:t>
            </a:r>
            <a:r>
              <a:rPr lang="en-US" sz="2400" dirty="0" err="1" smtClean="0">
                <a:latin typeface="BRH Kannada RN" pitchFamily="2" charset="0"/>
              </a:rPr>
              <a:t>ÀªÀÄAiÀÄzÀ°è</a:t>
            </a:r>
            <a:r>
              <a:rPr lang="en-US" sz="2400" dirty="0" smtClean="0">
                <a:latin typeface="BRH Kannada RN" pitchFamily="2" charset="0"/>
              </a:rPr>
              <a:t> C£ÉÃPÀ ¸ÀÜ¼ÀUÀ½UÉ ª</a:t>
            </a:r>
            <a:r>
              <a:rPr lang="en-US" sz="2400" dirty="0" err="1" smtClean="0">
                <a:latin typeface="BRH Kannada RN" pitchFamily="2" charset="0"/>
              </a:rPr>
              <a:t>ÀiÁ»w</a:t>
            </a:r>
            <a:r>
              <a:rPr lang="en-US" sz="2400" dirty="0" smtClean="0">
                <a:latin typeface="BRH Kannada RN" pitchFamily="2" charset="0"/>
              </a:rPr>
              <a:t> ¥</a:t>
            </a:r>
            <a:r>
              <a:rPr lang="en-US" sz="2400" dirty="0" err="1" smtClean="0">
                <a:latin typeface="BRH Kannada RN" pitchFamily="2" charset="0"/>
              </a:rPr>
              <a:t>Àæ¸ÀgÀt</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a:t>
            </a:r>
          </a:p>
          <a:p>
            <a:r>
              <a:rPr lang="en-US" sz="2400" dirty="0" err="1" smtClean="0">
                <a:latin typeface="BRH Kannada RN" pitchFamily="2" charset="0"/>
              </a:rPr>
              <a:t>PÀ°PÉAiÀÄ</a:t>
            </a:r>
            <a:r>
              <a:rPr lang="en-US" sz="2400" dirty="0" smtClean="0">
                <a:latin typeface="BRH Kannada RN" pitchFamily="2" charset="0"/>
              </a:rPr>
              <a:t> ª</a:t>
            </a:r>
            <a:r>
              <a:rPr lang="en-US" sz="2400" dirty="0" err="1" smtClean="0">
                <a:latin typeface="BRH Kannada RN" pitchFamily="2" charset="0"/>
              </a:rPr>
              <a:t>ÀiË®åªÀiÁ¥À£ÀªÀ£ÀÄß</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ÉÊ«zsÀåvÉ¬ÄAzÀ</a:t>
            </a:r>
            <a:r>
              <a:rPr lang="en-US" sz="2400" dirty="0" smtClean="0">
                <a:latin typeface="BRH Kannada RN" pitchFamily="2" charset="0"/>
              </a:rPr>
              <a:t> </a:t>
            </a:r>
            <a:r>
              <a:rPr lang="en-US" sz="2400" dirty="0" err="1" smtClean="0">
                <a:latin typeface="BRH Kannada RN" pitchFamily="2" charset="0"/>
              </a:rPr>
              <a:t>PÀÆrgÀÄvÀÛzÉ</a:t>
            </a:r>
            <a:r>
              <a:rPr lang="en-US" sz="2400" dirty="0" smtClean="0">
                <a:latin typeface="BRH Kannada RN" pitchFamily="2" charset="0"/>
              </a:rPr>
              <a:t>.</a:t>
            </a:r>
          </a:p>
          <a:p>
            <a:r>
              <a:rPr lang="en-US" sz="2400" dirty="0" smtClean="0">
                <a:latin typeface="BRH Kannada RN" pitchFamily="2" charset="0"/>
              </a:rPr>
              <a:t>PÁAiÀÄðPÀæªÀÄUÀ¼À£ÀÄß </a:t>
            </a:r>
            <a:r>
              <a:rPr lang="en-US" sz="2400" dirty="0" err="1" smtClean="0">
                <a:latin typeface="BRH Kannada RN" pitchFamily="2" charset="0"/>
              </a:rPr>
              <a:t>qË£ï</a:t>
            </a:r>
            <a:r>
              <a:rPr lang="en-US" sz="2400" dirty="0" smtClean="0">
                <a:latin typeface="BRH Kannada RN" pitchFamily="2" charset="0"/>
              </a:rPr>
              <a:t> ¯</a:t>
            </a:r>
            <a:r>
              <a:rPr lang="en-US" sz="2400" dirty="0" err="1" smtClean="0">
                <a:latin typeface="BRH Kannada RN" pitchFamily="2" charset="0"/>
              </a:rPr>
              <a:t>ÉÆÃqï</a:t>
            </a:r>
            <a:r>
              <a:rPr lang="en-US" sz="2400" dirty="0" smtClean="0">
                <a:latin typeface="BRH Kannada RN" pitchFamily="2" charset="0"/>
              </a:rPr>
              <a:t> ªÀiÁrPÉÆ¼Àî§º</a:t>
            </a:r>
            <a:r>
              <a:rPr lang="en-US" sz="2400" dirty="0" err="1" smtClean="0">
                <a:latin typeface="BRH Kannada RN" pitchFamily="2" charset="0"/>
              </a:rPr>
              <a:t>ÀÄzÀÄ</a:t>
            </a:r>
            <a:endParaRPr lang="en-US" sz="2400" dirty="0" smtClean="0">
              <a:latin typeface="BRH Kannada RN" pitchFamily="2" charset="0"/>
            </a:endParaRPr>
          </a:p>
          <a:p>
            <a:r>
              <a:rPr lang="en-US" sz="2400" dirty="0" smtClean="0">
                <a:latin typeface="BRH Kannada RN" pitchFamily="2" charset="0"/>
              </a:rPr>
              <a:t>²PÀëtzÀ </a:t>
            </a:r>
            <a:r>
              <a:rPr lang="en-US" sz="2400" dirty="0" err="1" smtClean="0">
                <a:latin typeface="BRH Kannada RN" pitchFamily="2" charset="0"/>
              </a:rPr>
              <a:t>eÉÆvÉUÉ</a:t>
            </a:r>
            <a:r>
              <a:rPr lang="en-US" sz="2400" dirty="0" smtClean="0">
                <a:latin typeface="BRH Kannada RN" pitchFamily="2" charset="0"/>
              </a:rPr>
              <a:t> ª</a:t>
            </a:r>
            <a:r>
              <a:rPr lang="en-US" sz="2400" dirty="0" err="1" smtClean="0">
                <a:latin typeface="BRH Kannada RN" pitchFamily="2" charset="0"/>
              </a:rPr>
              <a:t>ÀÄ£ÉÆÃgÀAd£É</a:t>
            </a:r>
            <a:r>
              <a:rPr lang="en-US" sz="2400" dirty="0" smtClean="0">
                <a:latin typeface="BRH Kannada RN" pitchFamily="2" charset="0"/>
              </a:rPr>
              <a:t>, ¸ÀÈd£À²Ã® ZÀlÄªÀnPÉUÀ¼À£ÀÄß ©</a:t>
            </a:r>
            <a:r>
              <a:rPr lang="en-US" sz="2400" dirty="0" err="1" smtClean="0">
                <a:latin typeface="BRH Kannada RN" pitchFamily="2" charset="0"/>
              </a:rPr>
              <a:t>vÀÛj¸À®Ä</a:t>
            </a:r>
            <a:r>
              <a:rPr lang="en-US" sz="2400" dirty="0" smtClean="0">
                <a:latin typeface="BRH Kannada RN" pitchFamily="2" charset="0"/>
              </a:rPr>
              <a:t> </a:t>
            </a:r>
            <a:r>
              <a:rPr lang="en-US" sz="2400" dirty="0" err="1" smtClean="0">
                <a:latin typeface="BRH Kannada RN" pitchFamily="2" charset="0"/>
              </a:rPr>
              <a:t>vÀgÀUÀw</a:t>
            </a:r>
            <a:r>
              <a:rPr lang="en-US" sz="2400" dirty="0" smtClean="0">
                <a:latin typeface="BRH Kannada RN" pitchFamily="2" charset="0"/>
              </a:rPr>
              <a:t> ¸</a:t>
            </a:r>
            <a:r>
              <a:rPr lang="en-US" sz="2400" dirty="0" err="1" smtClean="0">
                <a:latin typeface="BRH Kannada RN" pitchFamily="2" charset="0"/>
              </a:rPr>
              <a:t>À¤ßªÉÃ±ÀzÀ°è</a:t>
            </a:r>
            <a:r>
              <a:rPr lang="en-US" sz="2400" dirty="0" smtClean="0">
                <a:latin typeface="BRH Kannada RN" pitchFamily="2" charset="0"/>
              </a:rPr>
              <a:t> §¼À¸À§º</a:t>
            </a:r>
            <a:r>
              <a:rPr lang="en-US" sz="2400" dirty="0" err="1" smtClean="0">
                <a:latin typeface="BRH Kannada RN" pitchFamily="2" charset="0"/>
              </a:rPr>
              <a:t>ÀÄzÀÄ</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eÁ</a:t>
            </a:r>
            <a:r>
              <a:rPr lang="en-US" dirty="0" smtClean="0">
                <a:latin typeface="BRH Kannada RN" pitchFamily="2" charset="0"/>
              </a:rPr>
              <a:t>® </a:t>
            </a:r>
            <a:r>
              <a:rPr lang="en-US" dirty="0" err="1" smtClean="0">
                <a:latin typeface="BRH Kannada RN" pitchFamily="2" charset="0"/>
              </a:rPr>
              <a:t>DzsÁjvÀ</a:t>
            </a:r>
            <a:r>
              <a:rPr lang="en-US" dirty="0" smtClean="0">
                <a:latin typeface="BRH Kannada RN" pitchFamily="2" charset="0"/>
              </a:rPr>
              <a:t> PÀ°PÉ</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fontScale="92500" lnSpcReduction="10000"/>
          </a:bodyPr>
          <a:lstStyle/>
          <a:p>
            <a:r>
              <a:rPr lang="en-US" sz="2400" dirty="0" smtClean="0">
                <a:latin typeface="BRH Kannada RN" pitchFamily="2" charset="0"/>
              </a:rPr>
              <a:t> </a:t>
            </a:r>
            <a:r>
              <a:rPr lang="en-US" sz="2400" dirty="0" err="1" smtClean="0">
                <a:latin typeface="BRH Kannada RN" pitchFamily="2" charset="0"/>
              </a:rPr>
              <a:t>CAvÀeÁð®zÀ</a:t>
            </a:r>
            <a:r>
              <a:rPr lang="en-US" sz="2400" dirty="0" smtClean="0">
                <a:latin typeface="BRH Kannada RN" pitchFamily="2" charset="0"/>
              </a:rPr>
              <a:t> eÁ®vÁtUÀ¼À£ÀÄß DzsÀj¹zÀ </a:t>
            </a:r>
            <a:r>
              <a:rPr lang="en-US" sz="2400" dirty="0" err="1" smtClean="0">
                <a:latin typeface="BRH Kannada RN" pitchFamily="2" charset="0"/>
              </a:rPr>
              <a:t>PÀ°PÉAiÀiÁVzÉ</a:t>
            </a:r>
            <a:r>
              <a:rPr lang="en-US" sz="2400" dirty="0" smtClean="0">
                <a:latin typeface="BRH Kannada RN" pitchFamily="2" charset="0"/>
              </a:rPr>
              <a:t>.</a:t>
            </a:r>
          </a:p>
          <a:p>
            <a:r>
              <a:rPr lang="en-US" sz="2400" dirty="0" smtClean="0">
                <a:latin typeface="BRH Kannada RN" pitchFamily="2" charset="0"/>
              </a:rPr>
              <a:t>«</a:t>
            </a:r>
            <a:r>
              <a:rPr lang="en-US" sz="2400" dirty="0" err="1" smtClean="0">
                <a:latin typeface="BRH Kannada RN" pitchFamily="2" charset="0"/>
              </a:rPr>
              <a:t>Q¦rAiÀiÁ</a:t>
            </a:r>
            <a:r>
              <a:rPr lang="en-US" sz="2400" dirty="0" smtClean="0">
                <a:latin typeface="BRH Kannada RN" pitchFamily="2" charset="0"/>
              </a:rPr>
              <a:t> – </a:t>
            </a:r>
            <a:r>
              <a:rPr lang="en-US" sz="2400" dirty="0" err="1" smtClean="0">
                <a:latin typeface="BRH Kannada RN" pitchFamily="2" charset="0"/>
              </a:rPr>
              <a:t>eÁ®vÁt</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PÀ°PÉ </a:t>
            </a:r>
            <a:r>
              <a:rPr lang="en-US" sz="2400" dirty="0" err="1" smtClean="0">
                <a:latin typeface="BRH Kannada RN" pitchFamily="2" charset="0"/>
              </a:rPr>
              <a:t>JAzÀgÉ</a:t>
            </a:r>
            <a:r>
              <a:rPr lang="en-US" sz="2400" dirty="0" smtClean="0">
                <a:latin typeface="BRH Kannada RN" pitchFamily="2" charset="0"/>
              </a:rPr>
              <a:t> «</a:t>
            </a:r>
            <a:r>
              <a:rPr lang="en-US" sz="2400" dirty="0" err="1" smtClean="0">
                <a:latin typeface="BRH Kannada RN" pitchFamily="2" charset="0"/>
              </a:rPr>
              <a:t>zÀÄå£Áä£À</a:t>
            </a:r>
            <a:r>
              <a:rPr lang="en-US" sz="2400" dirty="0" smtClean="0">
                <a:latin typeface="BRH Kannada RN" pitchFamily="2" charset="0"/>
              </a:rPr>
              <a:t> </a:t>
            </a:r>
            <a:r>
              <a:rPr lang="en-US" sz="2400" dirty="0" err="1" smtClean="0">
                <a:latin typeface="BRH Kannada RN" pitchFamily="2" charset="0"/>
              </a:rPr>
              <a:t>PÀ°PÉAiÀiÁVzÉ</a:t>
            </a:r>
            <a:r>
              <a:rPr lang="en-US" sz="2400" dirty="0" smtClean="0">
                <a:latin typeface="BRH Kannada RN" pitchFamily="2" charset="0"/>
              </a:rPr>
              <a:t>.</a:t>
            </a:r>
          </a:p>
          <a:p>
            <a:r>
              <a:rPr lang="en-US" sz="2400" dirty="0" err="1" smtClean="0">
                <a:latin typeface="BRH Kannada RN" pitchFamily="2" charset="0"/>
              </a:rPr>
              <a:t>C°ì</a:t>
            </a:r>
            <a:r>
              <a:rPr lang="en-US" sz="2400" dirty="0" smtClean="0">
                <a:latin typeface="BRH Kannada RN" pitchFamily="2" charset="0"/>
              </a:rPr>
              <a:t> ª</a:t>
            </a:r>
            <a:r>
              <a:rPr lang="en-US" sz="2400" dirty="0" err="1" smtClean="0">
                <a:latin typeface="BRH Kannada RN" pitchFamily="2" charset="0"/>
              </a:rPr>
              <a:t>ÀÄvÀÄÛ</a:t>
            </a:r>
            <a:r>
              <a:rPr lang="en-US" sz="2400" dirty="0" smtClean="0">
                <a:latin typeface="BRH Kannada RN" pitchFamily="2" charset="0"/>
              </a:rPr>
              <a:t> </a:t>
            </a:r>
            <a:r>
              <a:rPr lang="en-US" sz="2400" dirty="0" err="1" smtClean="0">
                <a:latin typeface="BRH Kannada RN" pitchFamily="2" charset="0"/>
              </a:rPr>
              <a:t>mÉÆæÃ</a:t>
            </a:r>
            <a:r>
              <a:rPr lang="en-US" sz="2400" dirty="0" smtClean="0">
                <a:latin typeface="BRH Kannada RN" pitchFamily="2" charset="0"/>
              </a:rPr>
              <a:t>°¥ï –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DzsÁjvÀªÁV</a:t>
            </a:r>
            <a:r>
              <a:rPr lang="en-US" sz="2400" dirty="0" smtClean="0">
                <a:latin typeface="BRH Kannada RN" pitchFamily="2" charset="0"/>
              </a:rPr>
              <a:t> ««</a:t>
            </a:r>
            <a:r>
              <a:rPr lang="en-US" sz="2400" dirty="0" err="1" smtClean="0">
                <a:latin typeface="BRH Kannada RN" pitchFamily="2" charset="0"/>
              </a:rPr>
              <a:t>zsÀ</a:t>
            </a:r>
            <a:r>
              <a:rPr lang="en-US" sz="2400" dirty="0" smtClean="0">
                <a:latin typeface="BRH Kannada RN" pitchFamily="2" charset="0"/>
              </a:rPr>
              <a:t> «zsÁ£ÀUÀ¼À ªÀÄÆ®PÀ ¤zÉðÃ±À£ÀUÀ¼À£ÀÄß ¥</a:t>
            </a:r>
            <a:r>
              <a:rPr lang="en-US" sz="2400" dirty="0" err="1" smtClean="0">
                <a:latin typeface="BRH Kannada RN" pitchFamily="2" charset="0"/>
              </a:rPr>
              <a:t>ÀqÉzÀÄ</a:t>
            </a:r>
            <a:r>
              <a:rPr lang="en-US" sz="2400" dirty="0" smtClean="0">
                <a:latin typeface="BRH Kannada RN" pitchFamily="2" charset="0"/>
              </a:rPr>
              <a:t> </a:t>
            </a:r>
            <a:r>
              <a:rPr lang="en-US" sz="2400" dirty="0" err="1" smtClean="0">
                <a:latin typeface="BRH Kannada RN" pitchFamily="2" charset="0"/>
              </a:rPr>
              <a:t>GAmÁUÀÄªÀ</a:t>
            </a:r>
            <a:r>
              <a:rPr lang="en-US" sz="2400" dirty="0" smtClean="0">
                <a:latin typeface="BRH Kannada RN" pitchFamily="2" charset="0"/>
              </a:rPr>
              <a:t> </a:t>
            </a:r>
            <a:r>
              <a:rPr lang="en-US" sz="2400" dirty="0" err="1" smtClean="0">
                <a:latin typeface="BRH Kannada RN" pitchFamily="2" charset="0"/>
              </a:rPr>
              <a:t>PÀ°PÉAiÉÄÃ</a:t>
            </a:r>
            <a:r>
              <a:rPr lang="en-US" sz="2400" dirty="0" smtClean="0">
                <a:latin typeface="BRH Kannada RN" pitchFamily="2" charset="0"/>
              </a:rPr>
              <a:t> </a:t>
            </a:r>
            <a:r>
              <a:rPr lang="en-US" sz="2400" dirty="0" err="1" smtClean="0">
                <a:latin typeface="BRH Kannada RN" pitchFamily="2" charset="0"/>
              </a:rPr>
              <a:t>eÁ</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PÀ°PÉ.</a:t>
            </a:r>
          </a:p>
          <a:p>
            <a:r>
              <a:rPr lang="en-US" sz="2400" b="1" dirty="0" smtClean="0">
                <a:latin typeface="BRH Kannada RN" pitchFamily="2" charset="0"/>
              </a:rPr>
              <a:t>UÀÄtUÀ¼ÀÄ – </a:t>
            </a:r>
          </a:p>
          <a:p>
            <a:r>
              <a:rPr lang="en-US" sz="2400" dirty="0" err="1" smtClean="0">
                <a:latin typeface="BRH Kannada RN" pitchFamily="2" charset="0"/>
              </a:rPr>
              <a:t>zÀÆgÀ</a:t>
            </a:r>
            <a:r>
              <a:rPr lang="en-US" sz="2400" dirty="0" smtClean="0">
                <a:latin typeface="BRH Kannada RN" pitchFamily="2" charset="0"/>
              </a:rPr>
              <a:t> ²PÀët ¥</a:t>
            </a:r>
            <a:r>
              <a:rPr lang="en-US" sz="2400" dirty="0" err="1" smtClean="0">
                <a:latin typeface="BRH Kannada RN" pitchFamily="2" charset="0"/>
              </a:rPr>
              <a:t>ÀqÉAiÀÄ®Ä</a:t>
            </a:r>
            <a:r>
              <a:rPr lang="en-US" sz="2400" dirty="0" smtClean="0">
                <a:latin typeface="BRH Kannada RN" pitchFamily="2" charset="0"/>
              </a:rPr>
              <a:t> </a:t>
            </a:r>
            <a:r>
              <a:rPr lang="en-US" sz="2400" dirty="0" err="1" smtClean="0">
                <a:latin typeface="BRH Kannada RN" pitchFamily="2" charset="0"/>
              </a:rPr>
              <a:t>GvÀÛªÀÄ</a:t>
            </a:r>
            <a:r>
              <a:rPr lang="en-US" sz="2400" dirty="0" smtClean="0">
                <a:latin typeface="BRH Kannada RN" pitchFamily="2" charset="0"/>
              </a:rPr>
              <a:t> «</a:t>
            </a:r>
            <a:r>
              <a:rPr lang="en-US" sz="2400" dirty="0" err="1" smtClean="0">
                <a:latin typeface="BRH Kannada RN" pitchFamily="2" charset="0"/>
              </a:rPr>
              <a:t>zsÁ£À</a:t>
            </a:r>
            <a:endParaRPr lang="en-US" sz="2400" dirty="0" smtClean="0">
              <a:latin typeface="BRH Kannada RN" pitchFamily="2" charset="0"/>
            </a:endParaRPr>
          </a:p>
          <a:p>
            <a:r>
              <a:rPr lang="en-US" sz="2400" dirty="0" smtClean="0">
                <a:latin typeface="BRH Kannada RN" pitchFamily="2" charset="0"/>
              </a:rPr>
              <a:t>«.UÀ¼ÀÄ </a:t>
            </a:r>
            <a:r>
              <a:rPr lang="en-US" sz="2400" dirty="0" err="1" smtClean="0">
                <a:latin typeface="BRH Kannada RN" pitchFamily="2" charset="0"/>
              </a:rPr>
              <a:t>vÀªÀÄUÉ</a:t>
            </a:r>
            <a:r>
              <a:rPr lang="en-US" sz="2400" dirty="0" smtClean="0">
                <a:latin typeface="BRH Kannada RN" pitchFamily="2" charset="0"/>
              </a:rPr>
              <a:t> C£ÀÄPÀÆ®ª</a:t>
            </a:r>
            <a:r>
              <a:rPr lang="en-US" sz="2400" dirty="0" err="1" smtClean="0">
                <a:latin typeface="BRH Kannada RN" pitchFamily="2" charset="0"/>
              </a:rPr>
              <a:t>ÁzÀ</a:t>
            </a:r>
            <a:r>
              <a:rPr lang="en-US" sz="2400" dirty="0" smtClean="0">
                <a:latin typeface="BRH Kannada RN" pitchFamily="2" charset="0"/>
              </a:rPr>
              <a:t> ¸</a:t>
            </a:r>
            <a:r>
              <a:rPr lang="en-US" sz="2400" dirty="0" err="1" smtClean="0">
                <a:latin typeface="BRH Kannada RN" pitchFamily="2" charset="0"/>
              </a:rPr>
              <a:t>ÀªÀÄAiÀÄzÀ°è</a:t>
            </a:r>
            <a:r>
              <a:rPr lang="en-US" sz="2400" dirty="0" smtClean="0">
                <a:latin typeface="BRH Kannada RN" pitchFamily="2" charset="0"/>
              </a:rPr>
              <a:t> </a:t>
            </a:r>
            <a:r>
              <a:rPr lang="en-US" sz="2400" dirty="0" err="1" smtClean="0">
                <a:latin typeface="BRH Kannada RN" pitchFamily="2" charset="0"/>
              </a:rPr>
              <a:t>PÀ°AiÀÄ</a:t>
            </a:r>
            <a:r>
              <a:rPr lang="en-US" sz="2400" dirty="0" smtClean="0">
                <a:latin typeface="BRH Kannada RN" pitchFamily="2" charset="0"/>
              </a:rPr>
              <a:t>§º</a:t>
            </a:r>
            <a:r>
              <a:rPr lang="en-US" sz="2400" dirty="0" err="1" smtClean="0">
                <a:latin typeface="BRH Kannada RN" pitchFamily="2" charset="0"/>
              </a:rPr>
              <a:t>ÀÄzÀÄ</a:t>
            </a:r>
            <a:r>
              <a:rPr lang="en-US" sz="2400" dirty="0" smtClean="0">
                <a:latin typeface="BRH Kannada RN" pitchFamily="2" charset="0"/>
              </a:rPr>
              <a:t>. </a:t>
            </a:r>
          </a:p>
          <a:p>
            <a:r>
              <a:rPr lang="en-US" sz="2400" dirty="0" err="1" smtClean="0">
                <a:latin typeface="BRH Kannada RN" pitchFamily="2" charset="0"/>
              </a:rPr>
              <a:t>AiÀiÁªÀÅzÉÃ</a:t>
            </a:r>
            <a:r>
              <a:rPr lang="en-US" sz="2400" dirty="0" smtClean="0">
                <a:latin typeface="BRH Kannada RN" pitchFamily="2" charset="0"/>
              </a:rPr>
              <a:t> ¸ÀÜ¼À¢AzÀ </a:t>
            </a:r>
            <a:r>
              <a:rPr lang="en-US" sz="2400" dirty="0" err="1" smtClean="0">
                <a:latin typeface="BRH Kannada RN" pitchFamily="2" charset="0"/>
              </a:rPr>
              <a:t>PÀ°AiÀÄ®Ä</a:t>
            </a:r>
            <a:r>
              <a:rPr lang="en-US" sz="2400" dirty="0" smtClean="0">
                <a:latin typeface="BRH Kannada RN" pitchFamily="2" charset="0"/>
              </a:rPr>
              <a:t> ¸</a:t>
            </a:r>
            <a:r>
              <a:rPr lang="en-US" sz="2400" dirty="0" err="1" smtClean="0">
                <a:latin typeface="BRH Kannada RN" pitchFamily="2" charset="0"/>
              </a:rPr>
              <a:t>ÁzsÀå</a:t>
            </a:r>
            <a:r>
              <a:rPr lang="en-US" sz="2400" dirty="0" smtClean="0">
                <a:latin typeface="BRH Kannada RN" pitchFamily="2" charset="0"/>
              </a:rPr>
              <a:t>.</a:t>
            </a:r>
          </a:p>
          <a:p>
            <a:r>
              <a:rPr lang="en-US" sz="2400" dirty="0" err="1" smtClean="0">
                <a:latin typeface="BRH Kannada RN" pitchFamily="2" charset="0"/>
              </a:rPr>
              <a:t>UÉÆAzÀ®gÀ»vÀ</a:t>
            </a:r>
            <a:r>
              <a:rPr lang="en-US" sz="2400" dirty="0" smtClean="0">
                <a:latin typeface="BRH Kannada RN" pitchFamily="2" charset="0"/>
              </a:rPr>
              <a:t> «µ</a:t>
            </a:r>
            <a:r>
              <a:rPr lang="en-US" sz="2400" dirty="0" err="1" smtClean="0">
                <a:latin typeface="BRH Kannada RN" pitchFamily="2" charset="0"/>
              </a:rPr>
              <a:t>ÀAiÀÄ</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ÀiË®åªÀiÁ¥À£À</a:t>
            </a:r>
            <a:r>
              <a:rPr lang="en-US" sz="2400" dirty="0" smtClean="0">
                <a:latin typeface="BRH Kannada RN" pitchFamily="2" charset="0"/>
              </a:rPr>
              <a:t> ª</a:t>
            </a:r>
            <a:r>
              <a:rPr lang="en-US" sz="2400" dirty="0" err="1" smtClean="0">
                <a:latin typeface="BRH Kannada RN" pitchFamily="2" charset="0"/>
              </a:rPr>
              <a:t>ÀiÁqÀ</a:t>
            </a:r>
            <a:r>
              <a:rPr lang="en-US" sz="2400" dirty="0" smtClean="0">
                <a:latin typeface="BRH Kannada RN" pitchFamily="2" charset="0"/>
              </a:rPr>
              <a:t>§º</a:t>
            </a:r>
            <a:r>
              <a:rPr lang="en-US" sz="2400" dirty="0" err="1" smtClean="0">
                <a:latin typeface="BRH Kannada RN" pitchFamily="2" charset="0"/>
              </a:rPr>
              <a:t>ÀÄzÀÄ</a:t>
            </a:r>
            <a:endParaRPr lang="en-US" sz="2400" dirty="0" smtClean="0">
              <a:latin typeface="BRH Kannada RN" pitchFamily="2" charset="0"/>
            </a:endParaRPr>
          </a:p>
          <a:p>
            <a:r>
              <a:rPr lang="en-US" sz="2400" dirty="0" err="1" smtClean="0">
                <a:latin typeface="BRH Kannada RN" pitchFamily="2" charset="0"/>
              </a:rPr>
              <a:t>UÀÄj</a:t>
            </a:r>
            <a:r>
              <a:rPr lang="en-US" sz="2400" dirty="0" smtClean="0">
                <a:latin typeface="BRH Kannada RN" pitchFamily="2" charset="0"/>
              </a:rPr>
              <a:t> </a:t>
            </a:r>
            <a:r>
              <a:rPr lang="en-US" sz="2400" dirty="0" err="1" smtClean="0">
                <a:latin typeface="BRH Kannada RN" pitchFamily="2" charset="0"/>
              </a:rPr>
              <a:t>DzsÁjvÀªÁV</a:t>
            </a:r>
            <a:r>
              <a:rPr lang="en-US" sz="2400" dirty="0" smtClean="0">
                <a:latin typeface="BRH Kannada RN" pitchFamily="2" charset="0"/>
              </a:rPr>
              <a:t> </a:t>
            </a:r>
            <a:r>
              <a:rPr lang="en-US" sz="2400" dirty="0" err="1" smtClean="0">
                <a:latin typeface="BRH Kannada RN" pitchFamily="2" charset="0"/>
              </a:rPr>
              <a:t>PÀ°AiÀÄ®Ä</a:t>
            </a:r>
            <a:r>
              <a:rPr lang="en-US" sz="2400" dirty="0" smtClean="0">
                <a:latin typeface="BRH Kannada RN" pitchFamily="2" charset="0"/>
              </a:rPr>
              <a:t> ¸</a:t>
            </a:r>
            <a:r>
              <a:rPr lang="en-US" sz="2400" dirty="0" err="1" smtClean="0">
                <a:latin typeface="BRH Kannada RN" pitchFamily="2" charset="0"/>
              </a:rPr>
              <a:t>ÀºÁAiÀÄPÀ</a:t>
            </a:r>
            <a:endParaRPr lang="en-US" sz="2400" dirty="0" smtClean="0">
              <a:latin typeface="BRH Kannada RN" pitchFamily="2" charset="0"/>
            </a:endParaRPr>
          </a:p>
          <a:p>
            <a:r>
              <a:rPr lang="en-US" sz="2400" dirty="0" smtClean="0">
                <a:latin typeface="BRH Kannada RN" pitchFamily="2" charset="0"/>
              </a:rPr>
              <a:t>ª</a:t>
            </a:r>
            <a:r>
              <a:rPr lang="en-US" sz="2400" dirty="0" err="1" smtClean="0">
                <a:latin typeface="BRH Kannada RN" pitchFamily="2" charset="0"/>
              </a:rPr>
              <a:t>ÉÊ«zsÀåªÀÄAiÀÄ</a:t>
            </a:r>
            <a:r>
              <a:rPr lang="en-US" sz="2400" dirty="0" smtClean="0">
                <a:latin typeface="BRH Kannada RN" pitchFamily="2" charset="0"/>
              </a:rPr>
              <a:t> PÀ°PÁ </a:t>
            </a:r>
            <a:r>
              <a:rPr lang="en-US" sz="2400" dirty="0" err="1" smtClean="0">
                <a:latin typeface="BRH Kannada RN" pitchFamily="2" charset="0"/>
              </a:rPr>
              <a:t>C£ÀÄ¨sÀªÀ</a:t>
            </a:r>
            <a:r>
              <a:rPr lang="en-US" sz="2400" dirty="0" smtClean="0">
                <a:latin typeface="BRH Kannada RN" pitchFamily="2" charset="0"/>
              </a:rPr>
              <a:t> ¤</a:t>
            </a:r>
            <a:r>
              <a:rPr lang="en-US" sz="2400" dirty="0" err="1" smtClean="0">
                <a:latin typeface="BRH Kannada RN" pitchFamily="2" charset="0"/>
              </a:rPr>
              <a:t>ÃqÀÄvÀÛzÉ</a:t>
            </a:r>
            <a:r>
              <a:rPr lang="en-US" sz="2400" dirty="0" smtClean="0">
                <a:latin typeface="BRH Kannada RN" pitchFamily="2" charset="0"/>
              </a:rPr>
              <a:t>.</a:t>
            </a:r>
          </a:p>
          <a:p>
            <a:pPr>
              <a:buNone/>
            </a:pPr>
            <a:endParaRPr lang="en-US" sz="2400" dirty="0">
              <a:latin typeface="BRH Kannada RN" pitchFamily="2"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BRH Kannada RN" pitchFamily="2" charset="0"/>
              </a:rPr>
              <a:t>UÀtPÀ</a:t>
            </a:r>
            <a:r>
              <a:rPr lang="en-US" dirty="0" smtClean="0">
                <a:latin typeface="BRH Kannada RN" pitchFamily="2" charset="0"/>
              </a:rPr>
              <a:t> </a:t>
            </a:r>
            <a:r>
              <a:rPr lang="en-US" dirty="0" err="1" smtClean="0">
                <a:latin typeface="BRH Kannada RN" pitchFamily="2" charset="0"/>
              </a:rPr>
              <a:t>AiÀÄAvÀæ</a:t>
            </a:r>
            <a:r>
              <a:rPr lang="en-US" dirty="0" smtClean="0">
                <a:latin typeface="BRH Kannada RN" pitchFamily="2" charset="0"/>
              </a:rPr>
              <a:t> </a:t>
            </a:r>
            <a:r>
              <a:rPr lang="en-US" dirty="0" err="1" smtClean="0">
                <a:latin typeface="BRH Kannada RN" pitchFamily="2" charset="0"/>
              </a:rPr>
              <a:t>DzsÁjvÀ</a:t>
            </a:r>
            <a:r>
              <a:rPr lang="en-US" dirty="0" smtClean="0">
                <a:latin typeface="BRH Kannada RN" pitchFamily="2" charset="0"/>
              </a:rPr>
              <a:t> UÀÄA¥ÀÅ</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CAvÀeÁð</a:t>
            </a:r>
            <a:r>
              <a:rPr lang="en-US" sz="2400" dirty="0" smtClean="0">
                <a:latin typeface="BRH Kannada RN" pitchFamily="2" charset="0"/>
              </a:rPr>
              <a:t>® </a:t>
            </a:r>
            <a:r>
              <a:rPr lang="en-US" sz="2400" dirty="0" err="1" smtClean="0">
                <a:latin typeface="BRH Kannada RN" pitchFamily="2" charset="0"/>
              </a:rPr>
              <a:t>DzsÁjvÀªÁVzÀÄÝ</a:t>
            </a:r>
            <a:r>
              <a:rPr lang="en-US" sz="2400" dirty="0" smtClean="0">
                <a:latin typeface="BRH Kannada RN" pitchFamily="2" charset="0"/>
              </a:rPr>
              <a:t>, </a:t>
            </a:r>
            <a:r>
              <a:rPr lang="en-US" sz="2400" dirty="0" err="1" smtClean="0">
                <a:latin typeface="BRH Kannada RN" pitchFamily="2" charset="0"/>
              </a:rPr>
              <a:t>PÀA¥ÀÇånAUï</a:t>
            </a:r>
            <a:r>
              <a:rPr lang="en-US" sz="2400" dirty="0" smtClean="0">
                <a:latin typeface="BRH Kannada RN" pitchFamily="2" charset="0"/>
              </a:rPr>
              <a:t> ¸ÀA¥À£ÀÆä®UÀ¼À£ÀÄß §¼À¹PÉÆ¼ÀÄîªÀ ª</a:t>
            </a:r>
            <a:r>
              <a:rPr lang="en-US" sz="2400" dirty="0" err="1" smtClean="0">
                <a:latin typeface="BRH Kannada RN" pitchFamily="2" charset="0"/>
              </a:rPr>
              <a:t>ÀÄvÀÄÛ</a:t>
            </a:r>
            <a:r>
              <a:rPr lang="en-US" sz="2400" dirty="0" smtClean="0">
                <a:latin typeface="BRH Kannada RN" pitchFamily="2" charset="0"/>
              </a:rPr>
              <a:t> ºÀAaPÉÆ¼ÀÄîªÀ ª</a:t>
            </a:r>
            <a:r>
              <a:rPr lang="en-US" sz="2400" dirty="0" err="1" smtClean="0">
                <a:latin typeface="BRH Kannada RN" pitchFamily="2" charset="0"/>
              </a:rPr>
              <a:t>ÀåªÀ¸ÉÜAiÀiÁVzÉ</a:t>
            </a:r>
            <a:r>
              <a:rPr lang="en-US" sz="2400" dirty="0" smtClean="0">
                <a:latin typeface="BRH Kannada RN" pitchFamily="2" charset="0"/>
              </a:rPr>
              <a:t>.</a:t>
            </a:r>
          </a:p>
          <a:p>
            <a:r>
              <a:rPr lang="en-US" sz="2400" dirty="0" smtClean="0">
                <a:latin typeface="BRH Kannada RN" pitchFamily="2" charset="0"/>
              </a:rPr>
              <a:t>«zsÀUÀ¼ÀÄ – </a:t>
            </a:r>
          </a:p>
          <a:p>
            <a:r>
              <a:rPr lang="en-US" sz="2400" dirty="0" smtClean="0">
                <a:latin typeface="BRH Kannada RN" pitchFamily="2" charset="0"/>
              </a:rPr>
              <a:t>¸</a:t>
            </a:r>
            <a:r>
              <a:rPr lang="en-US" sz="2400" dirty="0" err="1" smtClean="0">
                <a:latin typeface="BRH Kannada RN" pitchFamily="2" charset="0"/>
              </a:rPr>
              <a:t>ÁªÀðd¤PÀ</a:t>
            </a:r>
            <a:r>
              <a:rPr lang="en-US" sz="2400" dirty="0" smtClean="0">
                <a:latin typeface="BRH Kannada RN" pitchFamily="2" charset="0"/>
              </a:rPr>
              <a:t> UÀÄA¥ÀÅ</a:t>
            </a:r>
          </a:p>
          <a:p>
            <a:r>
              <a:rPr lang="en-US" sz="2400" dirty="0" smtClean="0">
                <a:latin typeface="BRH Kannada RN" pitchFamily="2" charset="0"/>
              </a:rPr>
              <a:t>SÁ¸ÀV </a:t>
            </a:r>
            <a:r>
              <a:rPr lang="en-US" sz="2400" dirty="0" err="1" smtClean="0">
                <a:latin typeface="BRH Kannada RN" pitchFamily="2" charset="0"/>
              </a:rPr>
              <a:t>UÀÄA¥sÀÅ</a:t>
            </a:r>
            <a:endParaRPr lang="en-US" sz="2400" dirty="0" smtClean="0">
              <a:latin typeface="BRH Kannada RN" pitchFamily="2" charset="0"/>
            </a:endParaRPr>
          </a:p>
          <a:p>
            <a:r>
              <a:rPr lang="en-US" sz="2400" dirty="0" smtClean="0">
                <a:latin typeface="BRH Kannada RN" pitchFamily="2" charset="0"/>
              </a:rPr>
              <a:t>º</a:t>
            </a:r>
            <a:r>
              <a:rPr lang="en-US" sz="2400" dirty="0" err="1" smtClean="0">
                <a:latin typeface="BRH Kannada RN" pitchFamily="2" charset="0"/>
              </a:rPr>
              <a:t>ÉÊ©æqï</a:t>
            </a:r>
            <a:r>
              <a:rPr lang="en-US" sz="2400" dirty="0" smtClean="0">
                <a:latin typeface="BRH Kannada RN" pitchFamily="2" charset="0"/>
              </a:rPr>
              <a:t> UÀÄA¥ÀÅ</a:t>
            </a:r>
          </a:p>
          <a:p>
            <a:pPr>
              <a:buNone/>
            </a:pPr>
            <a:endParaRPr lang="en-US" sz="2400" dirty="0">
              <a:latin typeface="BRH Kannada RN" pitchFamily="2"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BRH Kannada RN" pitchFamily="2" charset="0"/>
              </a:rPr>
              <a:t>¸ÉÃªÁ ªÀiÁzÀjUÀ¼ÀÄ</a:t>
            </a:r>
            <a:endParaRPr lang="en-US" dirty="0">
              <a:latin typeface="BRH Kannada RN" pitchFamily="2" charset="0"/>
            </a:endParaRPr>
          </a:p>
        </p:txBody>
      </p:sp>
      <p:sp>
        <p:nvSpPr>
          <p:cNvPr id="3" name="Content Placeholder 2"/>
          <p:cNvSpPr>
            <a:spLocks noGrp="1"/>
          </p:cNvSpPr>
          <p:nvPr>
            <p:ph idx="1"/>
          </p:nvPr>
        </p:nvSpPr>
        <p:spPr>
          <a:xfrm>
            <a:off x="381000" y="1066800"/>
            <a:ext cx="8229600" cy="5562600"/>
          </a:xfrm>
        </p:spPr>
        <p:txBody>
          <a:bodyPr>
            <a:normAutofit/>
          </a:bodyPr>
          <a:lstStyle/>
          <a:p>
            <a:r>
              <a:rPr lang="en-US" sz="2400" dirty="0" smtClean="0">
                <a:latin typeface="BRH Kannada RN" pitchFamily="2" charset="0"/>
              </a:rPr>
              <a:t> </a:t>
            </a:r>
            <a:r>
              <a:rPr lang="en-US" sz="2400" dirty="0" err="1" smtClean="0">
                <a:latin typeface="BRH Kannada RN" pitchFamily="2" charset="0"/>
              </a:rPr>
              <a:t>vÀAvÁæA±À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¸ÉÃªÉ</a:t>
            </a:r>
          </a:p>
          <a:p>
            <a:r>
              <a:rPr lang="en-US" sz="2400" dirty="0" smtClean="0">
                <a:latin typeface="BRH Kannada RN" pitchFamily="2" charset="0"/>
              </a:rPr>
              <a:t>ªÉÃ¢PÉ </a:t>
            </a:r>
            <a:r>
              <a:rPr lang="en-US" sz="2400" dirty="0" err="1" smtClean="0">
                <a:latin typeface="BRH Kannada RN" pitchFamily="2" charset="0"/>
              </a:rPr>
              <a:t>DzsÁjvÀ</a:t>
            </a:r>
            <a:r>
              <a:rPr lang="en-US" sz="2400" dirty="0" smtClean="0">
                <a:latin typeface="BRH Kannada RN" pitchFamily="2" charset="0"/>
              </a:rPr>
              <a:t> ¸ÉÃªÉ</a:t>
            </a:r>
          </a:p>
          <a:p>
            <a:r>
              <a:rPr lang="en-US" sz="2400" dirty="0" smtClean="0">
                <a:latin typeface="BRH Kannada RN" pitchFamily="2" charset="0"/>
              </a:rPr>
              <a:t>«£</a:t>
            </a:r>
            <a:r>
              <a:rPr lang="en-US" sz="2400" dirty="0" err="1" smtClean="0">
                <a:latin typeface="BRH Kannada RN" pitchFamily="2" charset="0"/>
              </a:rPr>
              <a:t>Áå¸À</a:t>
            </a:r>
            <a:r>
              <a:rPr lang="en-US" sz="2400" dirty="0" smtClean="0">
                <a:latin typeface="BRH Kannada RN" pitchFamily="2" charset="0"/>
              </a:rPr>
              <a:t> </a:t>
            </a:r>
            <a:r>
              <a:rPr lang="en-US" sz="2400" dirty="0" err="1" smtClean="0">
                <a:latin typeface="BRH Kannada RN" pitchFamily="2" charset="0"/>
              </a:rPr>
              <a:t>DzsÁjvÀ</a:t>
            </a:r>
            <a:r>
              <a:rPr lang="en-US" sz="2400" dirty="0" smtClean="0">
                <a:latin typeface="BRH Kannada RN" pitchFamily="2" charset="0"/>
              </a:rPr>
              <a:t> ¸ÉÃªÉ</a:t>
            </a:r>
          </a:p>
          <a:p>
            <a:pPr>
              <a:buNone/>
            </a:pPr>
            <a:endParaRPr lang="en-US" sz="2400" dirty="0">
              <a:latin typeface="BRH Kannada RN"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6768</Words>
  <Application>Microsoft Office PowerPoint</Application>
  <PresentationFormat>On-screen Show (4:3)</PresentationFormat>
  <Paragraphs>733</Paragraphs>
  <Slides>111</Slides>
  <Notes>0</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¥ÀoÀå¥ÀÅ¸ÀÛPÀ</vt:lpstr>
      <vt:lpstr>ªÀÄºÀvÀé</vt:lpstr>
      <vt:lpstr> ®PÀëtUÀ¼ÀÄ</vt:lpstr>
      <vt:lpstr>UÀªÀÄ¤¸À¨ÉÃPÁzÀ CA±ÀUÀ¼ÀÄ</vt:lpstr>
      <vt:lpstr>G¥ÀAiÉÆÃV¸ÀÄªÀÅzÀÄ</vt:lpstr>
      <vt:lpstr>¥ÀgÁªÀÄ±Àð£À UÀæAxÀUÀ¼ÀÄ</vt:lpstr>
      <vt:lpstr>Slide 7</vt:lpstr>
      <vt:lpstr>ªÁvÁð ¥ÀwæPÉUÀ¼ÀÄ</vt:lpstr>
      <vt:lpstr>ªÁåSÉåUÀ¼ÀÄ</vt:lpstr>
      <vt:lpstr>Slide 10</vt:lpstr>
      <vt:lpstr>«zsÀUÀ¼ÀÄ/¥ÀæPÁgÀUÀ¼ÀÄ </vt:lpstr>
      <vt:lpstr>G¥ÀAiÉÆÃUÀUÀ¼ÀÄ</vt:lpstr>
      <vt:lpstr>¤AiÀÄvÀPÁ°PÉUÀ¼ÀÄ</vt:lpstr>
      <vt:lpstr>ªÀÄºÀvÀé</vt:lpstr>
      <vt:lpstr>¥ÀæAiÉÆÃd£ÀUÀ¼ÀÄ</vt:lpstr>
      <vt:lpstr>¸ÀÄ¢Ý ¥ÀwæPÉUÀ¼ÀÄ</vt:lpstr>
      <vt:lpstr>ªÀÄºÀvÀé</vt:lpstr>
      <vt:lpstr>«zÀÄå£ï ªÀiÁzsÀåªÀÄ</vt:lpstr>
      <vt:lpstr>¸ÁPÀë÷åavÀæUÀ¼ÀÄ</vt:lpstr>
      <vt:lpstr>¥ÀæPÁgÀUÀ¼ÀÄ</vt:lpstr>
      <vt:lpstr>ªÀUÀðPÉÆÃuÉAiÀÄ G¥ÀAiÉÆÃUÀUÀ¼ÀÄ</vt:lpstr>
      <vt:lpstr>¸ÀÛ§Þ avÀæUÀ¼ÀÄ</vt:lpstr>
      <vt:lpstr>ªÀUÀðPÉÆÃuÉAiÀÄ°è G¥ÀAiÉÆÃUÀUÀ¼ÀÄ</vt:lpstr>
      <vt:lpstr>eÁ®vÁtUÀ¼ÀÄ</vt:lpstr>
      <vt:lpstr>eÁ®vÁt ªÀåªÀ¸ÉÜ</vt:lpstr>
      <vt:lpstr>eÁ®vÁtUÀ¼À G¥ÀAiÉÆÃUÀ</vt:lpstr>
      <vt:lpstr>eÁ®¥ÀÅlUÀ¼ÀÄ</vt:lpstr>
      <vt:lpstr>¸ÀéAiÀÄA ZÁ°vÀ ¥ÀæQæAiÉÄ/ªÀåªÀ¸ÉÜ</vt:lpstr>
      <vt:lpstr>¨ÉÆÃzsÀ£Á «£Áå¸ÀUÀ¼À C©üªÀÈ¢ÞAiÀÄ°è §¼ÀPÉ</vt:lpstr>
      <vt:lpstr>G¥ÀAiÉÆÃUÀUÀ¼ÀÄ</vt:lpstr>
      <vt:lpstr>¸ÀéAiÀÄA ZÁ°vÀ ¥ÀæQæAiÉÄAiÀÄ ¤AiÀÄAvÀæt ªÀåªÀ¸ÉÜ</vt:lpstr>
      <vt:lpstr>E-PÀ°PÉ</vt:lpstr>
      <vt:lpstr>Slide 33</vt:lpstr>
      <vt:lpstr>¸ÀºÀPÁgÀ-PÀ°PÉ</vt:lpstr>
      <vt:lpstr>¸ÀºÀPÁj PÀ°PÁ «zsÁ£ÀzÀ vÀAvÀæUÀ¼ÀÄ</vt:lpstr>
      <vt:lpstr>C£ÀÄPÀÆ®UÀ¼ÀÄ</vt:lpstr>
      <vt:lpstr>Ew«ÄwUÀ¼ÀÄ</vt:lpstr>
      <vt:lpstr>ªÉÆ¨ÉÊ® PÀ°PÉ</vt:lpstr>
      <vt:lpstr>G¥ÀAiÉÆÃUÀUÀ¼ÀÄ</vt:lpstr>
      <vt:lpstr>mÉ° PÁ£ÀàgÉ£ïì</vt:lpstr>
      <vt:lpstr>Slide 41</vt:lpstr>
      <vt:lpstr>Slide 42</vt:lpstr>
      <vt:lpstr>¸ÀA¥À£ÀÆä® ªÀåQÛUÀ¼À ¥ÁvÀæ</vt:lpstr>
      <vt:lpstr>¤gÀÆ¥ÀPÀgÀ ¥ÁvÀæ</vt:lpstr>
      <vt:lpstr>C¥ï °APï ªÀåªÀ¸ÉÜ</vt:lpstr>
      <vt:lpstr>©½ ºÀ®UÉ</vt:lpstr>
      <vt:lpstr>©½ ºÀ®UÉAiÀÄ ®PÀëtUÀ¼ÀÄ</vt:lpstr>
      <vt:lpstr>G¥ÀAiÉÆÃUÀUÀ¼ÀÄ</vt:lpstr>
      <vt:lpstr>Ew«ÄwUÀ¼ÀÄ</vt:lpstr>
      <vt:lpstr>E-CAZÉ</vt:lpstr>
      <vt:lpstr>ºÀgÀmÉ</vt:lpstr>
      <vt:lpstr>D£ï ¯ÉÊ£ï PÀÆlUÀ¼ÀÄ</vt:lpstr>
      <vt:lpstr>CAvÀeÁð® ªÉÃ¢PÉAiÀÄ ¸ÀA¥À£ÀÆä®UÀ¼ÀÄ</vt:lpstr>
      <vt:lpstr>GzÉÝÃ±ÀUÀ¼ÀÄ</vt:lpstr>
      <vt:lpstr>CAvÀeÁð® ªÉÃ¢PÉAiÀÄ ®PÀëtUÀ¼ÀÄ</vt:lpstr>
      <vt:lpstr>G¥ÀAiÉÆÃUÀUÀ¼ÀÄ</vt:lpstr>
      <vt:lpstr>Ew«ÄwUÀ¼ÀÄ</vt:lpstr>
      <vt:lpstr>¨ÁèUï</vt:lpstr>
      <vt:lpstr>G¥ÀAiÉÆÃUÀUÀ¼ÀÄ</vt:lpstr>
      <vt:lpstr>«QÃ¦rAiÀiÁ</vt:lpstr>
      <vt:lpstr>ªÀÄºÀvÀé</vt:lpstr>
      <vt:lpstr>E-UÀæAxÁ®AiÀÄ</vt:lpstr>
      <vt:lpstr>Ew«ÄwUÀ¼ÀÄ</vt:lpstr>
      <vt:lpstr>±ÉÊ. vÀAvÀæeÁÕ£ÀzÀ°è ¸ÀA¥À£ÀÆä® PÉÃAzÀæUÀ¼ÀÄ</vt:lpstr>
      <vt:lpstr>PÁAiÀÄðPÀæªÀÄUÀ¼ÀÄ</vt:lpstr>
      <vt:lpstr>PÁAiÀÄðUÀ¼ÀÄ</vt:lpstr>
      <vt:lpstr>±ÉÊPÀëtÂPÀ vÀAvÀæeÁÕ£ÀzÀ PÉÃAzÀæ ¸ÀA¸ÉÜ</vt:lpstr>
      <vt:lpstr>GzÉÝÃ±ÀUÀ¼ÀÄ</vt:lpstr>
      <vt:lpstr>PÁAiÀÄðUÀ¼ÀÄ</vt:lpstr>
      <vt:lpstr>±ÉÊPÀëtÂPÀ §ºÀÄªÀiÁzsÀåªÀÄ ¸ÀA±ÉÆÃzsÀ£Á PÉÃAzÀæ</vt:lpstr>
      <vt:lpstr>«¨sÁUÀUÀ¼ÀÄ</vt:lpstr>
      <vt:lpstr>PÀ£ÁðlPÀ ªÀÄÄPÀÛ ±ÉÊPÀëtÂPÀ PÉÃAzÀæUÀ¼ÀÄ</vt:lpstr>
      <vt:lpstr>G¥ÀAiÉÆÃUÀUÀ¼ÀÄ</vt:lpstr>
      <vt:lpstr>gÁ¶ÖçÃAiÀÄ ªÀÄÄPÀÛ ±ÉÊPÀëtÂPÀ ¸ÀA¥À£ÀÆä® PÉÃAzÀæ</vt:lpstr>
      <vt:lpstr>G¥ÀAiÉÆÃUÀUÀ¼ÀÄ</vt:lpstr>
      <vt:lpstr>AiÀÄÄ.f.¹ ¹.E.¹</vt:lpstr>
      <vt:lpstr>¨sÁgÀvÀzÀ ²PÀëPÀgÀ ²PÀët</vt:lpstr>
      <vt:lpstr>¨sÁgÀvÀzÀ ²PÀëPÀgÀ ²PÀët ²PÀëPÀjUÉ MzÀV¸ÀÄwÛgÀÄªÀ ¸Ë®¨sÀåUÀ¼ÀÄ</vt:lpstr>
      <vt:lpstr>±Á¯É ªÀÄvÀÄÛ ªÀiÁ»w vÀAvÀæeÁÕ£À </vt:lpstr>
      <vt:lpstr>vÀAvÀæeÁÕ£ÀªÀ¢üðvÀ PÀ°PÉAiÀÄ gÁ¶ÖçÃAiÀÄ PÁAiÀÄðPÀæªÀÄ National Programme on Technology Enhanced Learning </vt:lpstr>
      <vt:lpstr>Slide 81</vt:lpstr>
      <vt:lpstr>Slide 82</vt:lpstr>
      <vt:lpstr>ªÀiÁ»w ªÀÄvÀÄÛ vÀAvÀæeÁÕ£ÀzÀ ¥ÀjPÀ®à£É</vt:lpstr>
      <vt:lpstr>vÀvÀéUÀ¼ÀÄ</vt:lpstr>
      <vt:lpstr>²PÀëtzÀ°è ªÀiÁ»w ªÀÄvÀÄÛ vÀAvÀæeÁÕ£ÀzÀ ¥ÀjuÁªÀÄ</vt:lpstr>
      <vt:lpstr>Slide 86</vt:lpstr>
      <vt:lpstr>¨ÉÆÃzsÀ£Á-PÀ°PÁ ¥ÀæQæAiÉÄAiÀÄ°è ªÀiÁ»w vÀAvÀæeÁÕ£À vÀvÀéUÀ¼À §¼ÀPÉ</vt:lpstr>
      <vt:lpstr>ªÀiÁ»w vÀAvÀæeÁÕ£À DzsÁjvÀ ²PÀëtzÀ°è ²PÀëPÀ£À ¥ÁvÀæ</vt:lpstr>
      <vt:lpstr>ªÀiÁ»w vÀAvÀæeÁÕ£ÀzÀ ¸ÀªÁ®ÄUÀ¼ÀÄ</vt:lpstr>
      <vt:lpstr>ªÀiÁ»w vÀAvÀæeÁÕ£ÀzÀ PÁ¼ÀfUÀ¼ÀÄ</vt:lpstr>
      <vt:lpstr>UÀtPÀ AiÀÄAvÀæ ¥ÀævÁå£ÀÄPÀgÀuÉ</vt:lpstr>
      <vt:lpstr>UÀÄtUÀ¼ÀÄ</vt:lpstr>
      <vt:lpstr>¸ÀA«Ä±Àæ PÀ°PÉ</vt:lpstr>
      <vt:lpstr>UÀÄtUÀ¼ÀÄ</vt:lpstr>
      <vt:lpstr>±ÉÊPÀëtÂPÀ ¥Àæ¸ÀgÀt</vt:lpstr>
      <vt:lpstr>UÀÄtUÀ¼ÀÄ</vt:lpstr>
      <vt:lpstr>eÁ® DzsÁjvÀ PÀ°PÉ</vt:lpstr>
      <vt:lpstr>UÀtPÀ AiÀÄAvÀæ DzsÁjvÀ UÀÄA¥ÀÅ</vt:lpstr>
      <vt:lpstr>¸ÉÃªÁ ªÀiÁzÀjUÀ¼ÀÄ</vt:lpstr>
      <vt:lpstr>UÀÄtUÀ¼ÀÄ</vt:lpstr>
      <vt:lpstr>Edger Dale’s Cone of Experience</vt:lpstr>
      <vt:lpstr>Dramatized experience</vt:lpstr>
      <vt:lpstr>exhibit</vt:lpstr>
      <vt:lpstr>TV and Motion pictures</vt:lpstr>
      <vt:lpstr>Recordings, Radio and still pictures</vt:lpstr>
      <vt:lpstr>Visual symbols</vt:lpstr>
      <vt:lpstr>Verbal symbols</vt:lpstr>
      <vt:lpstr>Slide 108</vt:lpstr>
      <vt:lpstr>Slide 109</vt:lpstr>
      <vt:lpstr>Slide 110</vt:lpstr>
      <vt:lpstr>Slide 111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 of approach</dc:title>
  <dc:creator>Excel</dc:creator>
  <cp:lastModifiedBy>Shashikala karadiguddi</cp:lastModifiedBy>
  <cp:revision>192</cp:revision>
  <dcterms:created xsi:type="dcterms:W3CDTF">2016-12-29T02:43:14Z</dcterms:created>
  <dcterms:modified xsi:type="dcterms:W3CDTF">2024-02-23T03:17:26Z</dcterms:modified>
</cp:coreProperties>
</file>